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57.jpg" ContentType="image/jpeg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  <p:sldMasterId id="2147483858" r:id="rId2"/>
  </p:sldMasterIdLst>
  <p:notesMasterIdLst>
    <p:notesMasterId r:id="rId34"/>
  </p:notesMasterIdLst>
  <p:sldIdLst>
    <p:sldId id="1224" r:id="rId3"/>
    <p:sldId id="256" r:id="rId4"/>
    <p:sldId id="1766" r:id="rId5"/>
    <p:sldId id="1781" r:id="rId6"/>
    <p:sldId id="1782" r:id="rId7"/>
    <p:sldId id="1783" r:id="rId8"/>
    <p:sldId id="2064" r:id="rId9"/>
    <p:sldId id="2074" r:id="rId10"/>
    <p:sldId id="2129" r:id="rId11"/>
    <p:sldId id="2135" r:id="rId12"/>
    <p:sldId id="2130" r:id="rId13"/>
    <p:sldId id="2131" r:id="rId14"/>
    <p:sldId id="2132" r:id="rId15"/>
    <p:sldId id="2133" r:id="rId16"/>
    <p:sldId id="2134" r:id="rId17"/>
    <p:sldId id="1312" r:id="rId18"/>
    <p:sldId id="1090" r:id="rId19"/>
    <p:sldId id="2136" r:id="rId20"/>
    <p:sldId id="1777" r:id="rId21"/>
    <p:sldId id="2137" r:id="rId22"/>
    <p:sldId id="1788" r:id="rId23"/>
    <p:sldId id="1789" r:id="rId24"/>
    <p:sldId id="1785" r:id="rId25"/>
    <p:sldId id="1794" r:id="rId26"/>
    <p:sldId id="1786" r:id="rId27"/>
    <p:sldId id="1792" r:id="rId28"/>
    <p:sldId id="1761" r:id="rId29"/>
    <p:sldId id="2138" r:id="rId30"/>
    <p:sldId id="1120" r:id="rId31"/>
    <p:sldId id="1732" r:id="rId32"/>
    <p:sldId id="2139" r:id="rId33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2AD4"/>
    <a:srgbClr val="CC00CC"/>
    <a:srgbClr val="002B82"/>
    <a:srgbClr val="050311"/>
    <a:srgbClr val="24187A"/>
    <a:srgbClr val="181050"/>
    <a:srgbClr val="9999FF"/>
    <a:srgbClr val="003366"/>
    <a:srgbClr val="041E1A"/>
    <a:srgbClr val="0A46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154" autoAdjust="0"/>
    <p:restoredTop sz="88095" autoAdjust="0"/>
  </p:normalViewPr>
  <p:slideViewPr>
    <p:cSldViewPr snapToGrid="0" snapToObjects="1">
      <p:cViewPr varScale="1">
        <p:scale>
          <a:sx n="68" d="100"/>
          <a:sy n="68" d="100"/>
        </p:scale>
        <p:origin x="61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312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immbangalore.org/" TargetMode="External"/><Relationship Id="rId7" Type="http://schemas.openxmlformats.org/officeDocument/2006/relationships/image" Target="../media/image11.png"/><Relationship Id="rId2" Type="http://schemas.openxmlformats.org/officeDocument/2006/relationships/hyperlink" Target="http://www.iimm.org/" TargetMode="External"/><Relationship Id="rId1" Type="http://schemas.openxmlformats.org/officeDocument/2006/relationships/hyperlink" Target="mailto:nagaraj.sm@iimmbangalore.org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://www.iimmbangalore.org/" TargetMode="External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hyperlink" Target="http://www.iimm.org/" TargetMode="External"/><Relationship Id="rId5" Type="http://schemas.openxmlformats.org/officeDocument/2006/relationships/hyperlink" Target="mailto:nagaraj.sm@iimmbangalore.org" TargetMode="External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792D49-9725-42E7-815F-7DBA9A0B2254}" type="doc">
      <dgm:prSet loTypeId="urn:microsoft.com/office/officeart/2005/8/layout/hProcess10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F23F2661-F63F-4599-9CB5-7EC8A11123A1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US" sz="1400" b="1" dirty="0">
              <a:solidFill>
                <a:schemeClr val="tx1"/>
              </a:solidFill>
              <a:latin typeface="Comic Sans MS" panose="030F0702030302020204" pitchFamily="66" charset="0"/>
              <a:cs typeface="Arial" panose="020B0604020202020204" pitchFamily="34" charset="0"/>
            </a:rPr>
            <a:t>Professional Development Activities</a:t>
          </a:r>
          <a:endParaRPr lang="en-IN" sz="1400" dirty="0"/>
        </a:p>
      </dgm:t>
    </dgm:pt>
    <dgm:pt modelId="{26A3AB21-8BA3-4575-B328-A4C8947708D9}" type="parTrans" cxnId="{8CEDCE9A-423E-4803-80DA-D8A546DA8839}">
      <dgm:prSet/>
      <dgm:spPr/>
      <dgm:t>
        <a:bodyPr/>
        <a:lstStyle/>
        <a:p>
          <a:endParaRPr lang="en-IN"/>
        </a:p>
      </dgm:t>
    </dgm:pt>
    <dgm:pt modelId="{27559BB5-D984-4E0A-B0B3-5D1E5E7C1596}" type="sibTrans" cxnId="{8CEDCE9A-423E-4803-80DA-D8A546DA8839}">
      <dgm:prSet/>
      <dgm:spPr/>
      <dgm:t>
        <a:bodyPr/>
        <a:lstStyle/>
        <a:p>
          <a:endParaRPr lang="en-IN"/>
        </a:p>
      </dgm:t>
    </dgm:pt>
    <dgm:pt modelId="{DE1F0DB9-57E4-4FCE-B58F-A51BAFF5E2C5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Round </a:t>
          </a: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Table 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deliberations.</a:t>
          </a:r>
          <a:endParaRPr lang="en-IN" sz="1300" dirty="0"/>
        </a:p>
      </dgm:t>
    </dgm:pt>
    <dgm:pt modelId="{F854552A-C381-4F10-A9E8-1FC15D3E9A0D}" type="parTrans" cxnId="{21423BF1-A161-441F-9780-137C30E59F90}">
      <dgm:prSet/>
      <dgm:spPr/>
      <dgm:t>
        <a:bodyPr/>
        <a:lstStyle/>
        <a:p>
          <a:endParaRPr lang="en-IN"/>
        </a:p>
      </dgm:t>
    </dgm:pt>
    <dgm:pt modelId="{D1E36E38-2BCF-4F99-A1FF-C17E4F02D7E2}" type="sibTrans" cxnId="{21423BF1-A161-441F-9780-137C30E59F90}">
      <dgm:prSet/>
      <dgm:spPr/>
      <dgm:t>
        <a:bodyPr/>
        <a:lstStyle/>
        <a:p>
          <a:endParaRPr lang="en-IN"/>
        </a:p>
      </dgm:t>
    </dgm:pt>
    <dgm:pt modelId="{FD3642C4-38D1-4553-87B1-4B32824963E1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000000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rPr>
            <a:t>Consultancy</a:t>
          </a:r>
        </a:p>
        <a:p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- Consultancy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cs typeface="Arial" panose="020B0604020202020204" pitchFamily="34" charset="0"/>
            </a:rPr>
            <a:t>services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in </a:t>
          </a:r>
        </a:p>
        <a:p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Materials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Management, </a:t>
          </a:r>
        </a:p>
        <a:p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Logistics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and </a:t>
          </a:r>
        </a:p>
        <a:p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Supply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Chain Management</a:t>
          </a:r>
        </a:p>
        <a:p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covering detailed study,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interactive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sessions,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recommendations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Manual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preparation,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implementation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monitoring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IN" sz="1300" kern="1200" dirty="0"/>
        </a:p>
      </dgm:t>
    </dgm:pt>
    <dgm:pt modelId="{D621E07E-D6C8-4BDB-8469-58BD632A05CF}" type="parTrans" cxnId="{5AB05EA0-FC57-4966-A949-9699DE2918FE}">
      <dgm:prSet/>
      <dgm:spPr/>
      <dgm:t>
        <a:bodyPr/>
        <a:lstStyle/>
        <a:p>
          <a:endParaRPr lang="en-IN"/>
        </a:p>
      </dgm:t>
    </dgm:pt>
    <dgm:pt modelId="{932884D2-EDFA-4429-82A0-398FAEBF67FA}" type="sibTrans" cxnId="{5AB05EA0-FC57-4966-A949-9699DE2918FE}">
      <dgm:prSet/>
      <dgm:spPr/>
      <dgm:t>
        <a:bodyPr/>
        <a:lstStyle/>
        <a:p>
          <a:endParaRPr lang="en-IN"/>
        </a:p>
      </dgm:t>
    </dgm:pt>
    <dgm:pt modelId="{DF31E7C8-B7E0-484A-A6BF-8F31372E0DA9}">
      <dgm:prSet phldrT="[Text]" phldr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IN" sz="1000" kern="1200" dirty="0"/>
        </a:p>
      </dgm:t>
    </dgm:pt>
    <dgm:pt modelId="{74041A3A-93E3-460E-80AD-EE7C35F8DF40}" type="parTrans" cxnId="{4664A652-0008-4D1C-AD62-A6B2F4F3806D}">
      <dgm:prSet/>
      <dgm:spPr/>
      <dgm:t>
        <a:bodyPr/>
        <a:lstStyle/>
        <a:p>
          <a:endParaRPr lang="en-IN"/>
        </a:p>
      </dgm:t>
    </dgm:pt>
    <dgm:pt modelId="{2F758D10-9168-462A-AF3D-00C2D81370F4}" type="sibTrans" cxnId="{4664A652-0008-4D1C-AD62-A6B2F4F3806D}">
      <dgm:prSet/>
      <dgm:spPr/>
      <dgm:t>
        <a:bodyPr/>
        <a:lstStyle/>
        <a:p>
          <a:endParaRPr lang="en-IN"/>
        </a:p>
      </dgm:t>
    </dgm:pt>
    <dgm:pt modelId="{B08F4B93-168D-49B6-8BDF-7710E9798DB4}">
      <dgm:prSet phldrT="[Text]" phldr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en-IN" sz="1200" kern="1200" dirty="0"/>
        </a:p>
      </dgm:t>
    </dgm:pt>
    <dgm:pt modelId="{D3C6DE95-9C6A-4488-BCBA-8F165E3A099A}" type="parTrans" cxnId="{0E875C15-BB0D-4FF1-91E0-64222D6145C9}">
      <dgm:prSet/>
      <dgm:spPr/>
      <dgm:t>
        <a:bodyPr/>
        <a:lstStyle/>
        <a:p>
          <a:endParaRPr lang="en-IN"/>
        </a:p>
      </dgm:t>
    </dgm:pt>
    <dgm:pt modelId="{4EA22511-5FA4-4DBC-A211-A5E18B29B049}" type="sibTrans" cxnId="{0E875C15-BB0D-4FF1-91E0-64222D6145C9}">
      <dgm:prSet/>
      <dgm:spPr/>
      <dgm:t>
        <a:bodyPr/>
        <a:lstStyle/>
        <a:p>
          <a:endParaRPr lang="en-IN"/>
        </a:p>
      </dgm:t>
    </dgm:pt>
    <dgm:pt modelId="{4703AF57-C6EA-4030-A247-9D08C5302341}">
      <dgm:prSet phldrT="[Text]" phldr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en-IN" sz="1200" kern="1200"/>
        </a:p>
      </dgm:t>
    </dgm:pt>
    <dgm:pt modelId="{62456564-F3C3-4E02-8927-D873CFD4E53C}" type="parTrans" cxnId="{60E2EFD7-D2B9-4ED2-99C3-31588D0558DB}">
      <dgm:prSet/>
      <dgm:spPr/>
      <dgm:t>
        <a:bodyPr/>
        <a:lstStyle/>
        <a:p>
          <a:endParaRPr lang="en-IN"/>
        </a:p>
      </dgm:t>
    </dgm:pt>
    <dgm:pt modelId="{639B22EC-F165-4A91-9E52-971D256D15AF}" type="sibTrans" cxnId="{60E2EFD7-D2B9-4ED2-99C3-31588D0558DB}">
      <dgm:prSet/>
      <dgm:spPr/>
      <dgm:t>
        <a:bodyPr/>
        <a:lstStyle/>
        <a:p>
          <a:endParaRPr lang="en-IN"/>
        </a:p>
      </dgm:t>
    </dgm:pt>
    <dgm:pt modelId="{14392F82-D5B4-4BB2-B090-A7698C014406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- Study Circle 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meetings.</a:t>
          </a:r>
        </a:p>
      </dgm:t>
    </dgm:pt>
    <dgm:pt modelId="{78A74728-E024-4DA2-BC6C-EFBC5606F040}" type="parTrans" cxnId="{1CF68ADC-BEAE-426D-9E7C-7EB2C8CB7E85}">
      <dgm:prSet/>
      <dgm:spPr/>
      <dgm:t>
        <a:bodyPr/>
        <a:lstStyle/>
        <a:p>
          <a:endParaRPr lang="en-IN"/>
        </a:p>
      </dgm:t>
    </dgm:pt>
    <dgm:pt modelId="{FCCD8D5A-D458-4EC5-8886-3DAB50BE3991}" type="sibTrans" cxnId="{1CF68ADC-BEAE-426D-9E7C-7EB2C8CB7E85}">
      <dgm:prSet/>
      <dgm:spPr/>
      <dgm:t>
        <a:bodyPr/>
        <a:lstStyle/>
        <a:p>
          <a:endParaRPr lang="en-IN"/>
        </a:p>
      </dgm:t>
    </dgm:pt>
    <dgm:pt modelId="{65A81751-26F7-4188-A156-A783E685913D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- Evening Lecture 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Programs.</a:t>
          </a:r>
        </a:p>
      </dgm:t>
    </dgm:pt>
    <dgm:pt modelId="{2E1F028B-B4DB-44E5-80A2-AC20CDF58292}" type="parTrans" cxnId="{BD6BC374-6208-49A5-BDAB-1A313FA63946}">
      <dgm:prSet/>
      <dgm:spPr/>
      <dgm:t>
        <a:bodyPr/>
        <a:lstStyle/>
        <a:p>
          <a:endParaRPr lang="en-IN"/>
        </a:p>
      </dgm:t>
    </dgm:pt>
    <dgm:pt modelId="{00B2D591-3D94-4B9C-A6EC-CD7AF0B7035C}" type="sibTrans" cxnId="{BD6BC374-6208-49A5-BDAB-1A313FA63946}">
      <dgm:prSet/>
      <dgm:spPr/>
      <dgm:t>
        <a:bodyPr/>
        <a:lstStyle/>
        <a:p>
          <a:endParaRPr lang="en-IN"/>
        </a:p>
      </dgm:t>
    </dgm:pt>
    <dgm:pt modelId="{F748F652-37A1-4239-9773-D186B8E21B5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Young Materials Managers </a:t>
          </a: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Competition.</a:t>
          </a:r>
        </a:p>
      </dgm:t>
    </dgm:pt>
    <dgm:pt modelId="{F2781CFC-7DD6-4971-908B-AD9165073D01}" type="parTrans" cxnId="{31E4CDB6-500B-4669-AAAE-2261E8471A72}">
      <dgm:prSet/>
      <dgm:spPr/>
      <dgm:t>
        <a:bodyPr/>
        <a:lstStyle/>
        <a:p>
          <a:endParaRPr lang="en-IN"/>
        </a:p>
      </dgm:t>
    </dgm:pt>
    <dgm:pt modelId="{0D4C646C-48DA-402B-870A-C3AA72127636}" type="sibTrans" cxnId="{31E4CDB6-500B-4669-AAAE-2261E8471A72}">
      <dgm:prSet/>
      <dgm:spPr/>
      <dgm:t>
        <a:bodyPr/>
        <a:lstStyle/>
        <a:p>
          <a:endParaRPr lang="en-IN"/>
        </a:p>
      </dgm:t>
    </dgm:pt>
    <dgm:pt modelId="{C615135F-457B-41B8-8B25-9076559B25E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Regional </a:t>
          </a: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Conferences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A289AFA2-6238-4617-AA8C-F1A7B9F765FA}" type="parTrans" cxnId="{F0B809AB-BA12-46D5-ACF4-4B559AD4AB2A}">
      <dgm:prSet/>
      <dgm:spPr/>
      <dgm:t>
        <a:bodyPr/>
        <a:lstStyle/>
        <a:p>
          <a:endParaRPr lang="en-IN"/>
        </a:p>
      </dgm:t>
    </dgm:pt>
    <dgm:pt modelId="{BA1418CF-5DC7-4289-8E56-BF7BFDECC364}" type="sibTrans" cxnId="{F0B809AB-BA12-46D5-ACF4-4B559AD4AB2A}">
      <dgm:prSet/>
      <dgm:spPr/>
      <dgm:t>
        <a:bodyPr/>
        <a:lstStyle/>
        <a:p>
          <a:endParaRPr lang="en-IN"/>
        </a:p>
      </dgm:t>
    </dgm:pt>
    <dgm:pt modelId="{0D0A0259-DB61-4804-9963-59D105729C53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Annual National </a:t>
          </a: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Convention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BF5028B7-8E22-4864-AEBA-E50E2809E982}" type="parTrans" cxnId="{42604146-B9E4-4E3F-BEBE-F88BD8C3E0C2}">
      <dgm:prSet/>
      <dgm:spPr/>
      <dgm:t>
        <a:bodyPr/>
        <a:lstStyle/>
        <a:p>
          <a:endParaRPr lang="en-IN"/>
        </a:p>
      </dgm:t>
    </dgm:pt>
    <dgm:pt modelId="{F81C303E-834C-4BAA-9C3A-FF1F2A24C04C}" type="sibTrans" cxnId="{42604146-B9E4-4E3F-BEBE-F88BD8C3E0C2}">
      <dgm:prSet/>
      <dgm:spPr/>
      <dgm:t>
        <a:bodyPr/>
        <a:lstStyle/>
        <a:p>
          <a:endParaRPr lang="en-IN"/>
        </a:p>
      </dgm:t>
    </dgm:pt>
    <dgm:pt modelId="{5DC0B934-D09A-492E-B851-39EA22551622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- World Congress 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of IFPSM.</a:t>
          </a:r>
        </a:p>
      </dgm:t>
    </dgm:pt>
    <dgm:pt modelId="{09D2DC74-324B-4D0D-A8CA-46E4EA86F9BF}" type="parTrans" cxnId="{422C468C-A9DF-4C4C-9E66-B05F19D3A919}">
      <dgm:prSet/>
      <dgm:spPr/>
      <dgm:t>
        <a:bodyPr/>
        <a:lstStyle/>
        <a:p>
          <a:endParaRPr lang="en-IN"/>
        </a:p>
      </dgm:t>
    </dgm:pt>
    <dgm:pt modelId="{A040CEF5-48AF-4251-8E32-129352C1D1CD}" type="sibTrans" cxnId="{422C468C-A9DF-4C4C-9E66-B05F19D3A919}">
      <dgm:prSet/>
      <dgm:spPr/>
      <dgm:t>
        <a:bodyPr/>
        <a:lstStyle/>
        <a:p>
          <a:endParaRPr lang="en-IN"/>
        </a:p>
      </dgm:t>
    </dgm:pt>
    <dgm:pt modelId="{5F739522-873C-44A3-9FBC-4F3E4607B34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Supply Chain and Logistics Exposition  </a:t>
          </a: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(SCALE)</a:t>
          </a:r>
        </a:p>
      </dgm:t>
    </dgm:pt>
    <dgm:pt modelId="{A7EA616F-32D5-4F74-B61F-FA06920E6142}" type="parTrans" cxnId="{78CCCC99-CECE-4290-B8CA-11F721943852}">
      <dgm:prSet/>
      <dgm:spPr/>
      <dgm:t>
        <a:bodyPr/>
        <a:lstStyle/>
        <a:p>
          <a:endParaRPr lang="en-IN"/>
        </a:p>
      </dgm:t>
    </dgm:pt>
    <dgm:pt modelId="{8454776D-2854-413B-9CF4-341B9388B1A9}" type="sibTrans" cxnId="{78CCCC99-CECE-4290-B8CA-11F721943852}">
      <dgm:prSet/>
      <dgm:spPr/>
      <dgm:t>
        <a:bodyPr/>
        <a:lstStyle/>
        <a:p>
          <a:endParaRPr lang="en-IN"/>
        </a:p>
      </dgm:t>
    </dgm:pt>
    <dgm:pt modelId="{1718F746-9700-4338-8AD4-5627E685E0A5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- MM Week 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/ MM Day Celebrations in April</a:t>
          </a:r>
        </a:p>
      </dgm:t>
    </dgm:pt>
    <dgm:pt modelId="{85DAFBF0-3660-4F55-93C9-55DC7D3F5D84}" type="parTrans" cxnId="{CCF2393E-E310-42C0-9F10-01F8459A3DAE}">
      <dgm:prSet/>
      <dgm:spPr/>
      <dgm:t>
        <a:bodyPr/>
        <a:lstStyle/>
        <a:p>
          <a:endParaRPr lang="en-IN"/>
        </a:p>
      </dgm:t>
    </dgm:pt>
    <dgm:pt modelId="{0F6D24AD-27F7-4207-B3C5-A648D77C441C}" type="sibTrans" cxnId="{CCF2393E-E310-42C0-9F10-01F8459A3DAE}">
      <dgm:prSet/>
      <dgm:spPr/>
      <dgm:t>
        <a:bodyPr/>
        <a:lstStyle/>
        <a:p>
          <a:endParaRPr lang="en-IN"/>
        </a:p>
      </dgm:t>
    </dgm:pt>
    <dgm:pt modelId="{C2ECE7EC-4FA9-4A63-BD44-13BCB14AAA68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Complimentary </a:t>
          </a:r>
          <a:r>
            <a:rPr lang="en-US" sz="13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Journal f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rom IFPSM and IIMM</a:t>
          </a:r>
          <a:endParaRPr lang="en-IN" sz="13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9148E2-B7ED-4ABC-9300-365F5834EE37}" type="parTrans" cxnId="{1C197042-CE7A-47BF-A33F-6CF59568884E}">
      <dgm:prSet/>
      <dgm:spPr/>
      <dgm:t>
        <a:bodyPr/>
        <a:lstStyle/>
        <a:p>
          <a:endParaRPr lang="en-IN"/>
        </a:p>
      </dgm:t>
    </dgm:pt>
    <dgm:pt modelId="{63886147-B71C-4CD9-BAF9-1CF653D7F2DC}" type="sibTrans" cxnId="{1C197042-CE7A-47BF-A33F-6CF59568884E}">
      <dgm:prSet/>
      <dgm:spPr/>
      <dgm:t>
        <a:bodyPr/>
        <a:lstStyle/>
        <a:p>
          <a:endParaRPr lang="en-IN"/>
        </a:p>
      </dgm:t>
    </dgm:pt>
    <dgm:pt modelId="{9B659367-5F5D-4797-8207-EF7C0317B44C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rgbClr val="000000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rPr>
            <a:t>Training Programs</a:t>
          </a:r>
        </a:p>
        <a:p>
          <a:pPr>
            <a:buNone/>
          </a:pP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-Executive </a:t>
          </a:r>
          <a:r>
            <a:rPr lang="en-US" sz="13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Development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Programs.</a:t>
          </a:r>
          <a:endParaRPr lang="en-US" sz="13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None/>
          </a:pPr>
          <a:r>
            <a:rPr lang="en-US" sz="13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- Workshops</a:t>
          </a:r>
          <a:endParaRPr lang="en-IN" sz="13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None/>
          </a:pPr>
          <a:r>
            <a:rPr lang="en-US" sz="13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- Advanced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Materials Management Programs.</a:t>
          </a:r>
          <a:endParaRPr lang="en-IN" sz="13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None/>
          </a:pPr>
          <a:r>
            <a:rPr lang="en-US" sz="13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- In-plant Training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Programs (specially designed</a:t>
          </a:r>
          <a:r>
            <a:rPr lang="en-US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IN" sz="1500" kern="1200" dirty="0"/>
        </a:p>
      </dgm:t>
    </dgm:pt>
    <dgm:pt modelId="{A322734F-C393-42E0-B325-7BD64B1960B1}" type="sibTrans" cxnId="{A1AEA8E4-9267-4677-8F62-4F59D8CCEAAD}">
      <dgm:prSet/>
      <dgm:spPr/>
      <dgm:t>
        <a:bodyPr/>
        <a:lstStyle/>
        <a:p>
          <a:endParaRPr lang="en-IN"/>
        </a:p>
      </dgm:t>
    </dgm:pt>
    <dgm:pt modelId="{8E510C0E-254E-40DA-AF4E-04EC68AC0864}" type="parTrans" cxnId="{A1AEA8E4-9267-4677-8F62-4F59D8CCEAAD}">
      <dgm:prSet/>
      <dgm:spPr/>
      <dgm:t>
        <a:bodyPr/>
        <a:lstStyle/>
        <a:p>
          <a:endParaRPr lang="en-IN"/>
        </a:p>
      </dgm:t>
    </dgm:pt>
    <dgm:pt modelId="{A3E93605-33CC-4E5C-80BE-ADFD9E6091CC}" type="pres">
      <dgm:prSet presAssocID="{81792D49-9725-42E7-815F-7DBA9A0B2254}" presName="Name0" presStyleCnt="0">
        <dgm:presLayoutVars>
          <dgm:dir/>
          <dgm:resizeHandles val="exact"/>
        </dgm:presLayoutVars>
      </dgm:prSet>
      <dgm:spPr/>
    </dgm:pt>
    <dgm:pt modelId="{373F77A5-C75E-4ED6-B8CF-956211B48272}" type="pres">
      <dgm:prSet presAssocID="{F23F2661-F63F-4599-9CB5-7EC8A11123A1}" presName="composite" presStyleCnt="0"/>
      <dgm:spPr/>
    </dgm:pt>
    <dgm:pt modelId="{E9C99D53-B366-45CB-B59E-DF04445024DD}" type="pres">
      <dgm:prSet presAssocID="{F23F2661-F63F-4599-9CB5-7EC8A11123A1}" presName="imagSh" presStyleLbl="b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30000" r="-30000"/>
          </a:stretch>
        </a:blipFill>
      </dgm:spPr>
    </dgm:pt>
    <dgm:pt modelId="{A8CCBD41-88AC-48BC-9715-25B14925FE6B}" type="pres">
      <dgm:prSet presAssocID="{F23F2661-F63F-4599-9CB5-7EC8A11123A1}" presName="txNode" presStyleLbl="node1" presStyleIdx="0" presStyleCnt="3" custScaleX="120291" custScaleY="124362">
        <dgm:presLayoutVars>
          <dgm:bulletEnabled val="1"/>
        </dgm:presLayoutVars>
      </dgm:prSet>
      <dgm:spPr/>
    </dgm:pt>
    <dgm:pt modelId="{3EE6B030-A45E-4984-BE13-0EA18194D259}" type="pres">
      <dgm:prSet presAssocID="{27559BB5-D984-4E0A-B0B3-5D1E5E7C1596}" presName="sibTrans" presStyleLbl="sibTrans2D1" presStyleIdx="0" presStyleCnt="2" custLinFactNeighborX="16497" custLinFactNeighborY="-3922"/>
      <dgm:spPr/>
    </dgm:pt>
    <dgm:pt modelId="{C2FEE45B-D9B8-44EE-A6F4-827312E74B54}" type="pres">
      <dgm:prSet presAssocID="{27559BB5-D984-4E0A-B0B3-5D1E5E7C1596}" presName="connTx" presStyleLbl="sibTrans2D1" presStyleIdx="0" presStyleCnt="2"/>
      <dgm:spPr/>
    </dgm:pt>
    <dgm:pt modelId="{25BEC4FD-40FA-465C-888F-F587F6176CB7}" type="pres">
      <dgm:prSet presAssocID="{FD3642C4-38D1-4553-87B1-4B32824963E1}" presName="composite" presStyleCnt="0"/>
      <dgm:spPr/>
    </dgm:pt>
    <dgm:pt modelId="{BFDE0619-F059-4281-9D77-9316D1851FF9}" type="pres">
      <dgm:prSet presAssocID="{FD3642C4-38D1-4553-87B1-4B32824963E1}" presName="imagSh" presStyleLbl="b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371EA412-6866-4199-910F-9680D01652E5}" type="pres">
      <dgm:prSet presAssocID="{FD3642C4-38D1-4553-87B1-4B32824963E1}" presName="txNode" presStyleLbl="node1" presStyleIdx="1" presStyleCnt="3">
        <dgm:presLayoutVars>
          <dgm:bulletEnabled val="1"/>
        </dgm:presLayoutVars>
      </dgm:prSet>
      <dgm:spPr/>
    </dgm:pt>
    <dgm:pt modelId="{0EF12C25-2AD9-4A38-9F1A-71FF29513B1B}" type="pres">
      <dgm:prSet presAssocID="{932884D2-EDFA-4429-82A0-398FAEBF67FA}" presName="sibTrans" presStyleLbl="sibTrans2D1" presStyleIdx="1" presStyleCnt="2"/>
      <dgm:spPr/>
    </dgm:pt>
    <dgm:pt modelId="{F2706FE9-6504-4B0E-88D7-D075F74A1B2D}" type="pres">
      <dgm:prSet presAssocID="{932884D2-EDFA-4429-82A0-398FAEBF67FA}" presName="connTx" presStyleLbl="sibTrans2D1" presStyleIdx="1" presStyleCnt="2"/>
      <dgm:spPr/>
    </dgm:pt>
    <dgm:pt modelId="{62FF526E-1123-48B3-93D8-B5839EAF6D3D}" type="pres">
      <dgm:prSet presAssocID="{9B659367-5F5D-4797-8207-EF7C0317B44C}" presName="composite" presStyleCnt="0"/>
      <dgm:spPr/>
    </dgm:pt>
    <dgm:pt modelId="{D34593B0-BC56-4BE3-92E2-48F4A38EEF9D}" type="pres">
      <dgm:prSet presAssocID="{9B659367-5F5D-4797-8207-EF7C0317B44C}" presName="imagSh" presStyleLbl="b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30000" r="-30000"/>
          </a:stretch>
        </a:blipFill>
      </dgm:spPr>
    </dgm:pt>
    <dgm:pt modelId="{B6082EA4-4C36-4B4C-8C73-08CAC9FDCB21}" type="pres">
      <dgm:prSet presAssocID="{9B659367-5F5D-4797-8207-EF7C0317B44C}" presName="txNode" presStyleLbl="node1" presStyleIdx="2" presStyleCnt="3">
        <dgm:presLayoutVars>
          <dgm:bulletEnabled val="1"/>
        </dgm:presLayoutVars>
      </dgm:prSet>
      <dgm:spPr/>
    </dgm:pt>
  </dgm:ptLst>
  <dgm:cxnLst>
    <dgm:cxn modelId="{A1774801-A976-49B9-99DA-DFC228BFBC96}" type="presOf" srcId="{4703AF57-C6EA-4030-A247-9D08C5302341}" destId="{B6082EA4-4C36-4B4C-8C73-08CAC9FDCB21}" srcOrd="0" destOrd="2" presId="urn:microsoft.com/office/officeart/2005/8/layout/hProcess10"/>
    <dgm:cxn modelId="{BBAB2704-C485-496A-992B-0E41C40B5E6A}" type="presOf" srcId="{932884D2-EDFA-4429-82A0-398FAEBF67FA}" destId="{F2706FE9-6504-4B0E-88D7-D075F74A1B2D}" srcOrd="1" destOrd="0" presId="urn:microsoft.com/office/officeart/2005/8/layout/hProcess10"/>
    <dgm:cxn modelId="{3704D513-C3A9-4AF7-8286-7D2A55D88ACA}" type="presOf" srcId="{B08F4B93-168D-49B6-8BDF-7710E9798DB4}" destId="{B6082EA4-4C36-4B4C-8C73-08CAC9FDCB21}" srcOrd="0" destOrd="1" presId="urn:microsoft.com/office/officeart/2005/8/layout/hProcess10"/>
    <dgm:cxn modelId="{0E875C15-BB0D-4FF1-91E0-64222D6145C9}" srcId="{9B659367-5F5D-4797-8207-EF7C0317B44C}" destId="{B08F4B93-168D-49B6-8BDF-7710E9798DB4}" srcOrd="0" destOrd="0" parTransId="{D3C6DE95-9C6A-4488-BCBA-8F165E3A099A}" sibTransId="{4EA22511-5FA4-4DBC-A211-A5E18B29B049}"/>
    <dgm:cxn modelId="{A36CFB18-A973-4180-AA8D-4A92480ACD50}" type="presOf" srcId="{DF31E7C8-B7E0-484A-A6BF-8F31372E0DA9}" destId="{371EA412-6866-4199-910F-9680D01652E5}" srcOrd="0" destOrd="1" presId="urn:microsoft.com/office/officeart/2005/8/layout/hProcess10"/>
    <dgm:cxn modelId="{46938B39-B926-4B2E-AB0D-5E74020F4C96}" type="presOf" srcId="{932884D2-EDFA-4429-82A0-398FAEBF67FA}" destId="{0EF12C25-2AD9-4A38-9F1A-71FF29513B1B}" srcOrd="0" destOrd="0" presId="urn:microsoft.com/office/officeart/2005/8/layout/hProcess10"/>
    <dgm:cxn modelId="{CCF2393E-E310-42C0-9F10-01F8459A3DAE}" srcId="{F23F2661-F63F-4599-9CB5-7EC8A11123A1}" destId="{1718F746-9700-4338-8AD4-5627E685E0A5}" srcOrd="8" destOrd="0" parTransId="{85DAFBF0-3660-4F55-93C9-55DC7D3F5D84}" sibTransId="{0F6D24AD-27F7-4207-B3C5-A648D77C441C}"/>
    <dgm:cxn modelId="{91F2C43E-742F-484E-9380-3A4CEE91E81F}" type="presOf" srcId="{C2ECE7EC-4FA9-4A63-BD44-13BCB14AAA68}" destId="{A8CCBD41-88AC-48BC-9715-25B14925FE6B}" srcOrd="0" destOrd="10" presId="urn:microsoft.com/office/officeart/2005/8/layout/hProcess10"/>
    <dgm:cxn modelId="{1C197042-CE7A-47BF-A33F-6CF59568884E}" srcId="{F23F2661-F63F-4599-9CB5-7EC8A11123A1}" destId="{C2ECE7EC-4FA9-4A63-BD44-13BCB14AAA68}" srcOrd="9" destOrd="0" parTransId="{DA9148E2-B7ED-4ABC-9300-365F5834EE37}" sibTransId="{63886147-B71C-4CD9-BAF9-1CF653D7F2DC}"/>
    <dgm:cxn modelId="{42604146-B9E4-4E3F-BEBE-F88BD8C3E0C2}" srcId="{F23F2661-F63F-4599-9CB5-7EC8A11123A1}" destId="{0D0A0259-DB61-4804-9963-59D105729C53}" srcOrd="5" destOrd="0" parTransId="{BF5028B7-8E22-4864-AEBA-E50E2809E982}" sibTransId="{F81C303E-834C-4BAA-9C3A-FF1F2A24C04C}"/>
    <dgm:cxn modelId="{C694B34B-E393-4B5A-BDDF-1527505CAA6A}" type="presOf" srcId="{C615135F-457B-41B8-8B25-9076559B25E1}" destId="{A8CCBD41-88AC-48BC-9715-25B14925FE6B}" srcOrd="0" destOrd="5" presId="urn:microsoft.com/office/officeart/2005/8/layout/hProcess10"/>
    <dgm:cxn modelId="{8B740E4F-D58E-42B4-995D-A4DD8BF02BB6}" type="presOf" srcId="{81792D49-9725-42E7-815F-7DBA9A0B2254}" destId="{A3E93605-33CC-4E5C-80BE-ADFD9E6091CC}" srcOrd="0" destOrd="0" presId="urn:microsoft.com/office/officeart/2005/8/layout/hProcess10"/>
    <dgm:cxn modelId="{4664A652-0008-4D1C-AD62-A6B2F4F3806D}" srcId="{FD3642C4-38D1-4553-87B1-4B32824963E1}" destId="{DF31E7C8-B7E0-484A-A6BF-8F31372E0DA9}" srcOrd="0" destOrd="0" parTransId="{74041A3A-93E3-460E-80AD-EE7C35F8DF40}" sibTransId="{2F758D10-9168-462A-AF3D-00C2D81370F4}"/>
    <dgm:cxn modelId="{BD6BC374-6208-49A5-BDAB-1A313FA63946}" srcId="{F23F2661-F63F-4599-9CB5-7EC8A11123A1}" destId="{65A81751-26F7-4188-A156-A783E685913D}" srcOrd="2" destOrd="0" parTransId="{2E1F028B-B4DB-44E5-80A2-AC20CDF58292}" sibTransId="{00B2D591-3D94-4B9C-A6EC-CD7AF0B7035C}"/>
    <dgm:cxn modelId="{52034777-4CC9-45D0-A3BA-829F213E67A7}" type="presOf" srcId="{FD3642C4-38D1-4553-87B1-4B32824963E1}" destId="{371EA412-6866-4199-910F-9680D01652E5}" srcOrd="0" destOrd="0" presId="urn:microsoft.com/office/officeart/2005/8/layout/hProcess10"/>
    <dgm:cxn modelId="{F3E8355A-42A9-47BC-B118-AB3E173D2708}" type="presOf" srcId="{27559BB5-D984-4E0A-B0B3-5D1E5E7C1596}" destId="{3EE6B030-A45E-4984-BE13-0EA18194D259}" srcOrd="0" destOrd="0" presId="urn:microsoft.com/office/officeart/2005/8/layout/hProcess10"/>
    <dgm:cxn modelId="{E231097E-F0CA-4D13-99F6-613DA3244BFA}" type="presOf" srcId="{9B659367-5F5D-4797-8207-EF7C0317B44C}" destId="{B6082EA4-4C36-4B4C-8C73-08CAC9FDCB21}" srcOrd="0" destOrd="0" presId="urn:microsoft.com/office/officeart/2005/8/layout/hProcess10"/>
    <dgm:cxn modelId="{422C468C-A9DF-4C4C-9E66-B05F19D3A919}" srcId="{F23F2661-F63F-4599-9CB5-7EC8A11123A1}" destId="{5DC0B934-D09A-492E-B851-39EA22551622}" srcOrd="6" destOrd="0" parTransId="{09D2DC74-324B-4D0D-A8CA-46E4EA86F9BF}" sibTransId="{A040CEF5-48AF-4251-8E32-129352C1D1CD}"/>
    <dgm:cxn modelId="{508F2B96-F144-4386-AF23-432EDF62F1DB}" type="presOf" srcId="{F23F2661-F63F-4599-9CB5-7EC8A11123A1}" destId="{A8CCBD41-88AC-48BC-9715-25B14925FE6B}" srcOrd="0" destOrd="0" presId="urn:microsoft.com/office/officeart/2005/8/layout/hProcess10"/>
    <dgm:cxn modelId="{78CCCC99-CECE-4290-B8CA-11F721943852}" srcId="{F23F2661-F63F-4599-9CB5-7EC8A11123A1}" destId="{5F739522-873C-44A3-9FBC-4F3E4607B347}" srcOrd="7" destOrd="0" parTransId="{A7EA616F-32D5-4F74-B61F-FA06920E6142}" sibTransId="{8454776D-2854-413B-9CF4-341B9388B1A9}"/>
    <dgm:cxn modelId="{8CEDCE9A-423E-4803-80DA-D8A546DA8839}" srcId="{81792D49-9725-42E7-815F-7DBA9A0B2254}" destId="{F23F2661-F63F-4599-9CB5-7EC8A11123A1}" srcOrd="0" destOrd="0" parTransId="{26A3AB21-8BA3-4575-B328-A4C8947708D9}" sibTransId="{27559BB5-D984-4E0A-B0B3-5D1E5E7C1596}"/>
    <dgm:cxn modelId="{29FCFA9D-E018-44F5-8CBD-AC5FECF83D0D}" type="presOf" srcId="{5F739522-873C-44A3-9FBC-4F3E4607B347}" destId="{A8CCBD41-88AC-48BC-9715-25B14925FE6B}" srcOrd="0" destOrd="8" presId="urn:microsoft.com/office/officeart/2005/8/layout/hProcess10"/>
    <dgm:cxn modelId="{2D4CBB9E-7E2B-453D-94C5-7F8DA81BBDB8}" type="presOf" srcId="{5DC0B934-D09A-492E-B851-39EA22551622}" destId="{A8CCBD41-88AC-48BC-9715-25B14925FE6B}" srcOrd="0" destOrd="7" presId="urn:microsoft.com/office/officeart/2005/8/layout/hProcess10"/>
    <dgm:cxn modelId="{5AB05EA0-FC57-4966-A949-9699DE2918FE}" srcId="{81792D49-9725-42E7-815F-7DBA9A0B2254}" destId="{FD3642C4-38D1-4553-87B1-4B32824963E1}" srcOrd="1" destOrd="0" parTransId="{D621E07E-D6C8-4BDB-8469-58BD632A05CF}" sibTransId="{932884D2-EDFA-4429-82A0-398FAEBF67FA}"/>
    <dgm:cxn modelId="{A6E947A8-F606-4B28-A92C-EE20E73BD28A}" type="presOf" srcId="{DE1F0DB9-57E4-4FCE-B58F-A51BAFF5E2C5}" destId="{A8CCBD41-88AC-48BC-9715-25B14925FE6B}" srcOrd="0" destOrd="1" presId="urn:microsoft.com/office/officeart/2005/8/layout/hProcess10"/>
    <dgm:cxn modelId="{F0B809AB-BA12-46D5-ACF4-4B559AD4AB2A}" srcId="{F23F2661-F63F-4599-9CB5-7EC8A11123A1}" destId="{C615135F-457B-41B8-8B25-9076559B25E1}" srcOrd="4" destOrd="0" parTransId="{A289AFA2-6238-4617-AA8C-F1A7B9F765FA}" sibTransId="{BA1418CF-5DC7-4289-8E56-BF7BFDECC364}"/>
    <dgm:cxn modelId="{ABE3E1B4-6B9F-48E0-8501-8E0A3E666332}" type="presOf" srcId="{27559BB5-D984-4E0A-B0B3-5D1E5E7C1596}" destId="{C2FEE45B-D9B8-44EE-A6F4-827312E74B54}" srcOrd="1" destOrd="0" presId="urn:microsoft.com/office/officeart/2005/8/layout/hProcess10"/>
    <dgm:cxn modelId="{31E4CDB6-500B-4669-AAAE-2261E8471A72}" srcId="{F23F2661-F63F-4599-9CB5-7EC8A11123A1}" destId="{F748F652-37A1-4239-9773-D186B8E21B57}" srcOrd="3" destOrd="0" parTransId="{F2781CFC-7DD6-4971-908B-AD9165073D01}" sibTransId="{0D4C646C-48DA-402B-870A-C3AA72127636}"/>
    <dgm:cxn modelId="{E9BB77BC-E1A7-4B05-9453-3540D39C9BD7}" type="presOf" srcId="{14392F82-D5B4-4BB2-B090-A7698C014406}" destId="{A8CCBD41-88AC-48BC-9715-25B14925FE6B}" srcOrd="0" destOrd="2" presId="urn:microsoft.com/office/officeart/2005/8/layout/hProcess10"/>
    <dgm:cxn modelId="{BD6658C5-C315-41FF-BE0E-3C1C75D76E51}" type="presOf" srcId="{F748F652-37A1-4239-9773-D186B8E21B57}" destId="{A8CCBD41-88AC-48BC-9715-25B14925FE6B}" srcOrd="0" destOrd="4" presId="urn:microsoft.com/office/officeart/2005/8/layout/hProcess10"/>
    <dgm:cxn modelId="{89CB09C7-EA3A-4E67-A954-D0FD8A04D25B}" type="presOf" srcId="{1718F746-9700-4338-8AD4-5627E685E0A5}" destId="{A8CCBD41-88AC-48BC-9715-25B14925FE6B}" srcOrd="0" destOrd="9" presId="urn:microsoft.com/office/officeart/2005/8/layout/hProcess10"/>
    <dgm:cxn modelId="{60E2EFD7-D2B9-4ED2-99C3-31588D0558DB}" srcId="{9B659367-5F5D-4797-8207-EF7C0317B44C}" destId="{4703AF57-C6EA-4030-A247-9D08C5302341}" srcOrd="1" destOrd="0" parTransId="{62456564-F3C3-4E02-8927-D873CFD4E53C}" sibTransId="{639B22EC-F165-4A91-9E52-971D256D15AF}"/>
    <dgm:cxn modelId="{ADBF54DB-DD23-44E9-8CE5-84C18DE85A02}" type="presOf" srcId="{65A81751-26F7-4188-A156-A783E685913D}" destId="{A8CCBD41-88AC-48BC-9715-25B14925FE6B}" srcOrd="0" destOrd="3" presId="urn:microsoft.com/office/officeart/2005/8/layout/hProcess10"/>
    <dgm:cxn modelId="{1CF68ADC-BEAE-426D-9E7C-7EB2C8CB7E85}" srcId="{F23F2661-F63F-4599-9CB5-7EC8A11123A1}" destId="{14392F82-D5B4-4BB2-B090-A7698C014406}" srcOrd="1" destOrd="0" parTransId="{78A74728-E024-4DA2-BC6C-EFBC5606F040}" sibTransId="{FCCD8D5A-D458-4EC5-8886-3DAB50BE3991}"/>
    <dgm:cxn modelId="{6DB596DD-A399-4A4A-AB9A-5D09C05F58CB}" type="presOf" srcId="{0D0A0259-DB61-4804-9963-59D105729C53}" destId="{A8CCBD41-88AC-48BC-9715-25B14925FE6B}" srcOrd="0" destOrd="6" presId="urn:microsoft.com/office/officeart/2005/8/layout/hProcess10"/>
    <dgm:cxn modelId="{A1AEA8E4-9267-4677-8F62-4F59D8CCEAAD}" srcId="{81792D49-9725-42E7-815F-7DBA9A0B2254}" destId="{9B659367-5F5D-4797-8207-EF7C0317B44C}" srcOrd="2" destOrd="0" parTransId="{8E510C0E-254E-40DA-AF4E-04EC68AC0864}" sibTransId="{A322734F-C393-42E0-B325-7BD64B1960B1}"/>
    <dgm:cxn modelId="{21423BF1-A161-441F-9780-137C30E59F90}" srcId="{F23F2661-F63F-4599-9CB5-7EC8A11123A1}" destId="{DE1F0DB9-57E4-4FCE-B58F-A51BAFF5E2C5}" srcOrd="0" destOrd="0" parTransId="{F854552A-C381-4F10-A9E8-1FC15D3E9A0D}" sibTransId="{D1E36E38-2BCF-4F99-A1FF-C17E4F02D7E2}"/>
    <dgm:cxn modelId="{84276B8A-D999-47ED-87C5-755E0D02B440}" type="presParOf" srcId="{A3E93605-33CC-4E5C-80BE-ADFD9E6091CC}" destId="{373F77A5-C75E-4ED6-B8CF-956211B48272}" srcOrd="0" destOrd="0" presId="urn:microsoft.com/office/officeart/2005/8/layout/hProcess10"/>
    <dgm:cxn modelId="{3B1C72ED-0462-44A3-8010-FA24C5B7E68D}" type="presParOf" srcId="{373F77A5-C75E-4ED6-B8CF-956211B48272}" destId="{E9C99D53-B366-45CB-B59E-DF04445024DD}" srcOrd="0" destOrd="0" presId="urn:microsoft.com/office/officeart/2005/8/layout/hProcess10"/>
    <dgm:cxn modelId="{D2E983A7-A972-44D7-A119-2CF930E2C302}" type="presParOf" srcId="{373F77A5-C75E-4ED6-B8CF-956211B48272}" destId="{A8CCBD41-88AC-48BC-9715-25B14925FE6B}" srcOrd="1" destOrd="0" presId="urn:microsoft.com/office/officeart/2005/8/layout/hProcess10"/>
    <dgm:cxn modelId="{A423943E-D2AB-4F4F-98BB-2330417172DB}" type="presParOf" srcId="{A3E93605-33CC-4E5C-80BE-ADFD9E6091CC}" destId="{3EE6B030-A45E-4984-BE13-0EA18194D259}" srcOrd="1" destOrd="0" presId="urn:microsoft.com/office/officeart/2005/8/layout/hProcess10"/>
    <dgm:cxn modelId="{25F69243-B001-4B06-898C-6DEA49EEA26D}" type="presParOf" srcId="{3EE6B030-A45E-4984-BE13-0EA18194D259}" destId="{C2FEE45B-D9B8-44EE-A6F4-827312E74B54}" srcOrd="0" destOrd="0" presId="urn:microsoft.com/office/officeart/2005/8/layout/hProcess10"/>
    <dgm:cxn modelId="{9BA3271B-486E-45C7-AA0F-7C5E10016EB4}" type="presParOf" srcId="{A3E93605-33CC-4E5C-80BE-ADFD9E6091CC}" destId="{25BEC4FD-40FA-465C-888F-F587F6176CB7}" srcOrd="2" destOrd="0" presId="urn:microsoft.com/office/officeart/2005/8/layout/hProcess10"/>
    <dgm:cxn modelId="{A0550879-1A22-4A2D-861A-70EA1836A7CF}" type="presParOf" srcId="{25BEC4FD-40FA-465C-888F-F587F6176CB7}" destId="{BFDE0619-F059-4281-9D77-9316D1851FF9}" srcOrd="0" destOrd="0" presId="urn:microsoft.com/office/officeart/2005/8/layout/hProcess10"/>
    <dgm:cxn modelId="{4FB25E62-CD10-4D52-8C99-5A14E48B499F}" type="presParOf" srcId="{25BEC4FD-40FA-465C-888F-F587F6176CB7}" destId="{371EA412-6866-4199-910F-9680D01652E5}" srcOrd="1" destOrd="0" presId="urn:microsoft.com/office/officeart/2005/8/layout/hProcess10"/>
    <dgm:cxn modelId="{A8961228-1832-4110-8F89-8F2FA0261A05}" type="presParOf" srcId="{A3E93605-33CC-4E5C-80BE-ADFD9E6091CC}" destId="{0EF12C25-2AD9-4A38-9F1A-71FF29513B1B}" srcOrd="3" destOrd="0" presId="urn:microsoft.com/office/officeart/2005/8/layout/hProcess10"/>
    <dgm:cxn modelId="{500167A3-ADF7-42F0-8083-365A113F3781}" type="presParOf" srcId="{0EF12C25-2AD9-4A38-9F1A-71FF29513B1B}" destId="{F2706FE9-6504-4B0E-88D7-D075F74A1B2D}" srcOrd="0" destOrd="0" presId="urn:microsoft.com/office/officeart/2005/8/layout/hProcess10"/>
    <dgm:cxn modelId="{0A3BEA21-4915-44E8-A9B2-B182ABF6CFC1}" type="presParOf" srcId="{A3E93605-33CC-4E5C-80BE-ADFD9E6091CC}" destId="{62FF526E-1123-48B3-93D8-B5839EAF6D3D}" srcOrd="4" destOrd="0" presId="urn:microsoft.com/office/officeart/2005/8/layout/hProcess10"/>
    <dgm:cxn modelId="{E17A88C1-8D8E-47E5-927C-77B9CDD13FF6}" type="presParOf" srcId="{62FF526E-1123-48B3-93D8-B5839EAF6D3D}" destId="{D34593B0-BC56-4BE3-92E2-48F4A38EEF9D}" srcOrd="0" destOrd="0" presId="urn:microsoft.com/office/officeart/2005/8/layout/hProcess10"/>
    <dgm:cxn modelId="{9B4C764C-9C5D-4C29-9C9B-2A95F8333DB8}" type="presParOf" srcId="{62FF526E-1123-48B3-93D8-B5839EAF6D3D}" destId="{B6082EA4-4C36-4B4C-8C73-08CAC9FDCB21}" srcOrd="1" destOrd="0" presId="urn:microsoft.com/office/officeart/2005/8/layout/hProcess10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792D49-9725-42E7-815F-7DBA9A0B2254}" type="doc">
      <dgm:prSet loTypeId="urn:microsoft.com/office/officeart/2005/8/layout/hProcess10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F23F2661-F63F-4599-9CB5-7EC8A11123A1}">
      <dgm:prSet phldrT="[Text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>
            <a:buNone/>
          </a:pPr>
          <a:r>
            <a:rPr lang="en-US" sz="1400" b="1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Education</a:t>
          </a:r>
        </a:p>
        <a:p>
          <a:pPr algn="l"/>
          <a:r>
            <a:rPr lang="en-IN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CSCM </a:t>
          </a:r>
        </a:p>
        <a:p>
          <a:pPr algn="l"/>
          <a:r>
            <a:rPr lang="en-IN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Certificate Course in Supply Chain Management</a:t>
          </a:r>
        </a:p>
        <a:p>
          <a:pPr algn="l"/>
          <a:endParaRPr lang="en-IN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en-IN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Modular Courses </a:t>
          </a:r>
          <a:r>
            <a:rPr lang="en-IN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on Specific subjects</a:t>
          </a:r>
        </a:p>
        <a:p>
          <a:pPr algn="l"/>
          <a:endParaRPr lang="en-IN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en-IN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PGDMM</a:t>
          </a:r>
          <a:r>
            <a:rPr lang="en-IN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en-IN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PGDSCM &amp;L</a:t>
          </a:r>
          <a:endParaRPr lang="en-IN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A3AB21-8BA3-4575-B328-A4C8947708D9}" type="parTrans" cxnId="{8CEDCE9A-423E-4803-80DA-D8A546DA8839}">
      <dgm:prSet/>
      <dgm:spPr/>
      <dgm:t>
        <a:bodyPr/>
        <a:lstStyle/>
        <a:p>
          <a:endParaRPr lang="en-IN"/>
        </a:p>
      </dgm:t>
    </dgm:pt>
    <dgm:pt modelId="{27559BB5-D984-4E0A-B0B3-5D1E5E7C1596}" type="sibTrans" cxnId="{8CEDCE9A-423E-4803-80DA-D8A546DA8839}">
      <dgm:prSet/>
      <dgm:spPr/>
      <dgm:t>
        <a:bodyPr/>
        <a:lstStyle/>
        <a:p>
          <a:endParaRPr lang="en-IN"/>
        </a:p>
      </dgm:t>
    </dgm:pt>
    <dgm:pt modelId="{FD3642C4-38D1-4553-87B1-4B32824963E1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4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Research</a:t>
          </a:r>
        </a:p>
        <a:p>
          <a:pPr>
            <a:buNone/>
          </a:pPr>
          <a:r>
            <a:rPr lang="en-US" sz="14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- Center for Research in Materials Management (</a:t>
          </a:r>
          <a:r>
            <a:rPr lang="en-US" sz="1400" kern="1200" dirty="0">
              <a:solidFill>
                <a:srgbClr val="CC00CC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CRIMM</a:t>
          </a:r>
          <a:r>
            <a:rPr lang="en-US" sz="1400" b="1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) </a:t>
          </a:r>
          <a:r>
            <a:rPr lang="en-US" sz="14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at Kolkata ,a joint venture with Techno India University.</a:t>
          </a:r>
          <a:r>
            <a:rPr lang="en-US" sz="1400" kern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 </a:t>
          </a:r>
          <a:endParaRPr lang="en-IN" sz="1300" kern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21E07E-D6C8-4BDB-8469-58BD632A05CF}" type="parTrans" cxnId="{5AB05EA0-FC57-4966-A949-9699DE2918FE}">
      <dgm:prSet/>
      <dgm:spPr/>
      <dgm:t>
        <a:bodyPr/>
        <a:lstStyle/>
        <a:p>
          <a:endParaRPr lang="en-IN"/>
        </a:p>
      </dgm:t>
    </dgm:pt>
    <dgm:pt modelId="{932884D2-EDFA-4429-82A0-398FAEBF67FA}" type="sibTrans" cxnId="{5AB05EA0-FC57-4966-A949-9699DE2918FE}">
      <dgm:prSet/>
      <dgm:spPr/>
      <dgm:t>
        <a:bodyPr/>
        <a:lstStyle/>
        <a:p>
          <a:endParaRPr lang="en-IN"/>
        </a:p>
      </dgm:t>
    </dgm:pt>
    <dgm:pt modelId="{DF31E7C8-B7E0-484A-A6BF-8F31372E0DA9}">
      <dgm:prSet phldrT="[Text]" phldr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IN" sz="1000" kern="1200" dirty="0"/>
        </a:p>
      </dgm:t>
    </dgm:pt>
    <dgm:pt modelId="{74041A3A-93E3-460E-80AD-EE7C35F8DF40}" type="parTrans" cxnId="{4664A652-0008-4D1C-AD62-A6B2F4F3806D}">
      <dgm:prSet/>
      <dgm:spPr/>
      <dgm:t>
        <a:bodyPr/>
        <a:lstStyle/>
        <a:p>
          <a:endParaRPr lang="en-IN"/>
        </a:p>
      </dgm:t>
    </dgm:pt>
    <dgm:pt modelId="{2F758D10-9168-462A-AF3D-00C2D81370F4}" type="sibTrans" cxnId="{4664A652-0008-4D1C-AD62-A6B2F4F3806D}">
      <dgm:prSet/>
      <dgm:spPr/>
      <dgm:t>
        <a:bodyPr/>
        <a:lstStyle/>
        <a:p>
          <a:endParaRPr lang="en-IN"/>
        </a:p>
      </dgm:t>
    </dgm:pt>
    <dgm:pt modelId="{4703AF57-C6EA-4030-A247-9D08C5302341}">
      <dgm:prSet phldrT="[Text]" phldr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en-IN" sz="1200" kern="1200" dirty="0"/>
        </a:p>
      </dgm:t>
    </dgm:pt>
    <dgm:pt modelId="{62456564-F3C3-4E02-8927-D873CFD4E53C}" type="parTrans" cxnId="{60E2EFD7-D2B9-4ED2-99C3-31588D0558DB}">
      <dgm:prSet/>
      <dgm:spPr/>
      <dgm:t>
        <a:bodyPr/>
        <a:lstStyle/>
        <a:p>
          <a:endParaRPr lang="en-IN"/>
        </a:p>
      </dgm:t>
    </dgm:pt>
    <dgm:pt modelId="{639B22EC-F165-4A91-9E52-971D256D15AF}" type="sibTrans" cxnId="{60E2EFD7-D2B9-4ED2-99C3-31588D0558DB}">
      <dgm:prSet/>
      <dgm:spPr/>
      <dgm:t>
        <a:bodyPr/>
        <a:lstStyle/>
        <a:p>
          <a:endParaRPr lang="en-IN"/>
        </a:p>
      </dgm:t>
    </dgm:pt>
    <dgm:pt modelId="{9B659367-5F5D-4797-8207-EF7C0317B44C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rgbClr val="002060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rPr>
            <a:t>Membership</a:t>
          </a: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Fellow Member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Member</a:t>
          </a: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Associate Member</a:t>
          </a: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Institutional Member</a:t>
          </a: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Large scale</a:t>
          </a: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Small Scale</a:t>
          </a: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Life Member</a:t>
          </a: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Life Fellow Member</a:t>
          </a:r>
        </a:p>
        <a:p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Student Member</a:t>
          </a:r>
          <a:endParaRPr lang="en-IN" sz="1500" kern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322734F-C393-42E0-B325-7BD64B1960B1}" type="sibTrans" cxnId="{A1AEA8E4-9267-4677-8F62-4F59D8CCEAAD}">
      <dgm:prSet/>
      <dgm:spPr/>
      <dgm:t>
        <a:bodyPr/>
        <a:lstStyle/>
        <a:p>
          <a:endParaRPr lang="en-IN"/>
        </a:p>
      </dgm:t>
    </dgm:pt>
    <dgm:pt modelId="{8E510C0E-254E-40DA-AF4E-04EC68AC0864}" type="parTrans" cxnId="{A1AEA8E4-9267-4677-8F62-4F59D8CCEAAD}">
      <dgm:prSet/>
      <dgm:spPr/>
      <dgm:t>
        <a:bodyPr/>
        <a:lstStyle/>
        <a:p>
          <a:endParaRPr lang="en-IN"/>
        </a:p>
      </dgm:t>
    </dgm:pt>
    <dgm:pt modelId="{D5BE5E1C-6CB8-4BAE-8C89-A3681DE1AFAC}">
      <dgm:prSet phldrT="[Text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b="1" kern="1200" dirty="0">
              <a:solidFill>
                <a:srgbClr val="CC00CC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rPr>
            <a:t>Contact</a:t>
          </a:r>
          <a:endParaRPr lang="en-IN" sz="1200" kern="1200" dirty="0"/>
        </a:p>
      </dgm:t>
    </dgm:pt>
    <dgm:pt modelId="{9A7B23A3-6311-4BFF-8E3D-6B1D200138E4}" type="parTrans" cxnId="{399418E4-E6C6-4E63-82AE-1E0CC212D49F}">
      <dgm:prSet/>
      <dgm:spPr/>
      <dgm:t>
        <a:bodyPr/>
        <a:lstStyle/>
        <a:p>
          <a:endParaRPr lang="en-IN"/>
        </a:p>
      </dgm:t>
    </dgm:pt>
    <dgm:pt modelId="{7B13157D-5DE0-4BA5-BF8E-5ECE62E654C3}" type="sibTrans" cxnId="{399418E4-E6C6-4E63-82AE-1E0CC212D49F}">
      <dgm:prSet/>
      <dgm:spPr/>
      <dgm:t>
        <a:bodyPr/>
        <a:lstStyle/>
        <a:p>
          <a:endParaRPr lang="en-IN"/>
        </a:p>
      </dgm:t>
    </dgm:pt>
    <dgm:pt modelId="{9FD403B3-C36B-467D-AC64-8BB1D8139010}">
      <dgm:prSet phldrT="[Text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b="1" kern="1200" dirty="0">
              <a:solidFill>
                <a:srgbClr val="CC00CC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Nagaraj</a:t>
          </a:r>
          <a:r>
            <a:rPr lang="en-US" sz="1200" b="1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r>
            <a:rPr lang="en-US" sz="1200" b="1" kern="1200" dirty="0">
              <a:solidFill>
                <a:srgbClr val="CC00CC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SM</a:t>
          </a:r>
          <a:endParaRPr lang="en-IN" sz="1200" kern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776BC1-86EA-4155-8217-88D75FBB310D}" type="parTrans" cxnId="{BB489EF1-0FC0-4B1E-B207-FE77F3B4ACC1}">
      <dgm:prSet/>
      <dgm:spPr/>
      <dgm:t>
        <a:bodyPr/>
        <a:lstStyle/>
        <a:p>
          <a:endParaRPr lang="en-IN"/>
        </a:p>
      </dgm:t>
    </dgm:pt>
    <dgm:pt modelId="{E975322E-72F7-4A01-8B49-047AFD0DA0D3}" type="sibTrans" cxnId="{BB489EF1-0FC0-4B1E-B207-FE77F3B4ACC1}">
      <dgm:prSet/>
      <dgm:spPr/>
      <dgm:t>
        <a:bodyPr/>
        <a:lstStyle/>
        <a:p>
          <a:endParaRPr lang="en-IN"/>
        </a:p>
      </dgm:t>
    </dgm:pt>
    <dgm:pt modelId="{271B50E7-E521-4539-AFDE-318CEC635AD5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Phone:</a:t>
          </a:r>
          <a:r>
            <a: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25327251 /52  </a:t>
          </a:r>
        </a:p>
      </dgm:t>
    </dgm:pt>
    <dgm:pt modelId="{57FB6D98-E734-4B31-B10B-540DA6457092}" type="parTrans" cxnId="{9809FB10-18F4-4E4A-9328-A2B018CAA0CF}">
      <dgm:prSet/>
      <dgm:spPr/>
      <dgm:t>
        <a:bodyPr/>
        <a:lstStyle/>
        <a:p>
          <a:endParaRPr lang="en-IN"/>
        </a:p>
      </dgm:t>
    </dgm:pt>
    <dgm:pt modelId="{BCA2D768-1CAD-4E28-8A60-3C2919748057}" type="sibTrans" cxnId="{9809FB10-18F4-4E4A-9328-A2B018CAA0CF}">
      <dgm:prSet/>
      <dgm:spPr/>
      <dgm:t>
        <a:bodyPr/>
        <a:lstStyle/>
        <a:p>
          <a:endParaRPr lang="en-IN"/>
        </a:p>
      </dgm:t>
    </dgm:pt>
    <dgm:pt modelId="{428F22DB-4BA7-4BCB-BA10-63015274AD6F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Tele Fax: 25327253</a:t>
          </a:r>
          <a:endParaRPr lang="en-IN" sz="1200" dirty="0">
            <a:solidFill>
              <a:srgbClr val="002060"/>
            </a:solidFill>
            <a:effectLst/>
            <a:latin typeface="Calibri" panose="020F0502020204030204" pitchFamily="34" charset="0"/>
            <a:ea typeface="Times New Roman" panose="02020603050405020304" pitchFamily="18" charset="0"/>
            <a:cs typeface="Calibri" panose="020F0502020204030204" pitchFamily="34" charset="0"/>
          </a:endParaRPr>
        </a:p>
      </dgm:t>
    </dgm:pt>
    <dgm:pt modelId="{4D91E05A-B943-41AD-BD26-16E43C3DF054}" type="parTrans" cxnId="{B8AA5464-7F4F-4755-9D83-EA7A115C17FF}">
      <dgm:prSet/>
      <dgm:spPr/>
      <dgm:t>
        <a:bodyPr/>
        <a:lstStyle/>
        <a:p>
          <a:endParaRPr lang="en-IN"/>
        </a:p>
      </dgm:t>
    </dgm:pt>
    <dgm:pt modelId="{E8493E87-978B-4D4B-8FA9-B8DFAD986BA4}" type="sibTrans" cxnId="{B8AA5464-7F4F-4755-9D83-EA7A115C17FF}">
      <dgm:prSet/>
      <dgm:spPr/>
      <dgm:t>
        <a:bodyPr/>
        <a:lstStyle/>
        <a:p>
          <a:endParaRPr lang="en-IN"/>
        </a:p>
      </dgm:t>
    </dgm:pt>
    <dgm:pt modelId="{01E0F3CA-A29E-4D81-BD47-39D8498FF811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Mobile:  9900862486, 	      	    9972441466</a:t>
          </a:r>
          <a:endParaRPr lang="en-IN" sz="1200" dirty="0">
            <a:solidFill>
              <a:srgbClr val="002060"/>
            </a:solidFill>
            <a:effectLst/>
            <a:latin typeface="Calibri" panose="020F0502020204030204" pitchFamily="34" charset="0"/>
            <a:ea typeface="Times New Roman" panose="02020603050405020304" pitchFamily="18" charset="0"/>
            <a:cs typeface="Calibri" panose="020F0502020204030204" pitchFamily="34" charset="0"/>
          </a:endParaRPr>
        </a:p>
      </dgm:t>
    </dgm:pt>
    <dgm:pt modelId="{DBED309E-D778-4E53-BB77-664E6ABD20E4}" type="parTrans" cxnId="{60B6E589-84B9-47B9-AAFE-B6285EC4A756}">
      <dgm:prSet/>
      <dgm:spPr/>
      <dgm:t>
        <a:bodyPr/>
        <a:lstStyle/>
        <a:p>
          <a:endParaRPr lang="en-IN"/>
        </a:p>
      </dgm:t>
    </dgm:pt>
    <dgm:pt modelId="{D4A7F879-2EBE-4507-94BB-7074714C6F9C}" type="sibTrans" cxnId="{60B6E589-84B9-47B9-AAFE-B6285EC4A756}">
      <dgm:prSet/>
      <dgm:spPr/>
      <dgm:t>
        <a:bodyPr/>
        <a:lstStyle/>
        <a:p>
          <a:endParaRPr lang="en-IN"/>
        </a:p>
      </dgm:t>
    </dgm:pt>
    <dgm:pt modelId="{D376C86B-BFAE-4C34-93AA-22CBE193B465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e-mail    </a:t>
          </a:r>
          <a:r>
            <a:rPr lang="en-US" sz="1200" u="sng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nagaraj.sm@iimmbangalore.org</a:t>
          </a:r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	</a:t>
          </a:r>
        </a:p>
      </dgm:t>
    </dgm:pt>
    <dgm:pt modelId="{AC85A915-C48B-437A-BBF3-7B68A509DF2F}" type="parTrans" cxnId="{2DC54F0C-0A32-42D4-9289-B4A84B7F9717}">
      <dgm:prSet/>
      <dgm:spPr/>
      <dgm:t>
        <a:bodyPr/>
        <a:lstStyle/>
        <a:p>
          <a:endParaRPr lang="en-IN"/>
        </a:p>
      </dgm:t>
    </dgm:pt>
    <dgm:pt modelId="{1C31B642-1A43-459B-981E-A21B486235ED}" type="sibTrans" cxnId="{2DC54F0C-0A32-42D4-9289-B4A84B7F9717}">
      <dgm:prSet/>
      <dgm:spPr/>
      <dgm:t>
        <a:bodyPr/>
        <a:lstStyle/>
        <a:p>
          <a:endParaRPr lang="en-IN"/>
        </a:p>
      </dgm:t>
    </dgm:pt>
    <dgm:pt modelId="{34E14EF3-ED5D-427E-8DAF-A1D7BECC3A7B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iimmbg@airtelmail.in</a:t>
          </a:r>
          <a:endParaRPr lang="en-IN" sz="1200" dirty="0">
            <a:solidFill>
              <a:srgbClr val="002060"/>
            </a:solidFill>
            <a:effectLst/>
            <a:latin typeface="Calibri" panose="020F0502020204030204" pitchFamily="34" charset="0"/>
            <a:ea typeface="Times New Roman" panose="02020603050405020304" pitchFamily="18" charset="0"/>
            <a:cs typeface="Calibri" panose="020F0502020204030204" pitchFamily="34" charset="0"/>
          </a:endParaRPr>
        </a:p>
      </dgm:t>
    </dgm:pt>
    <dgm:pt modelId="{BEF6B7D3-5028-4F1C-8A90-0909B3CFE00D}" type="parTrans" cxnId="{2699F2EA-0E6E-40D2-BA4B-0562A55EB927}">
      <dgm:prSet/>
      <dgm:spPr/>
      <dgm:t>
        <a:bodyPr/>
        <a:lstStyle/>
        <a:p>
          <a:endParaRPr lang="en-IN"/>
        </a:p>
      </dgm:t>
    </dgm:pt>
    <dgm:pt modelId="{15A03F4A-B7A4-4A9C-B54C-46370EBA5EF5}" type="sibTrans" cxnId="{2699F2EA-0E6E-40D2-BA4B-0562A55EB927}">
      <dgm:prSet/>
      <dgm:spPr/>
      <dgm:t>
        <a:bodyPr/>
        <a:lstStyle/>
        <a:p>
          <a:endParaRPr lang="en-IN"/>
        </a:p>
      </dgm:t>
    </dgm:pt>
    <dgm:pt modelId="{9DDAFD85-4386-4F43-BB29-09E61B4464FC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Web:  	</a:t>
          </a:r>
          <a:r>
            <a:rPr lang="en-US" sz="1200" u="sng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www.iimm.org</a:t>
          </a:r>
          <a:r>
            <a:rPr lang="en-US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 &amp;</a:t>
          </a:r>
        </a:p>
      </dgm:t>
    </dgm:pt>
    <dgm:pt modelId="{F167C3AC-606D-4E93-B891-03F67DD542A6}" type="parTrans" cxnId="{48768426-FB73-4009-998F-ECECD015B526}">
      <dgm:prSet/>
      <dgm:spPr/>
      <dgm:t>
        <a:bodyPr/>
        <a:lstStyle/>
        <a:p>
          <a:endParaRPr lang="en-IN"/>
        </a:p>
      </dgm:t>
    </dgm:pt>
    <dgm:pt modelId="{3F524CDA-C6AD-4BE3-A954-D81F034CFF15}" type="sibTrans" cxnId="{48768426-FB73-4009-998F-ECECD015B526}">
      <dgm:prSet/>
      <dgm:spPr/>
      <dgm:t>
        <a:bodyPr/>
        <a:lstStyle/>
        <a:p>
          <a:endParaRPr lang="en-IN"/>
        </a:p>
      </dgm:t>
    </dgm:pt>
    <dgm:pt modelId="{1CF69832-CF16-4F39-8280-AD668C76BA41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u="sng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www.iimmbangalore.org</a:t>
          </a:r>
          <a:endParaRPr lang="en-IN" sz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95478C-4539-4466-B4D1-D723E8BBA96A}" type="parTrans" cxnId="{A88B8F97-07C8-4D2E-805A-B552E4949E03}">
      <dgm:prSet/>
      <dgm:spPr/>
      <dgm:t>
        <a:bodyPr/>
        <a:lstStyle/>
        <a:p>
          <a:endParaRPr lang="en-IN"/>
        </a:p>
      </dgm:t>
    </dgm:pt>
    <dgm:pt modelId="{883963CA-6177-4DE9-B1C9-A1D00066A398}" type="sibTrans" cxnId="{A88B8F97-07C8-4D2E-805A-B552E4949E03}">
      <dgm:prSet/>
      <dgm:spPr/>
      <dgm:t>
        <a:bodyPr/>
        <a:lstStyle/>
        <a:p>
          <a:endParaRPr lang="en-IN"/>
        </a:p>
      </dgm:t>
    </dgm:pt>
    <dgm:pt modelId="{A3E93605-33CC-4E5C-80BE-ADFD9E6091CC}" type="pres">
      <dgm:prSet presAssocID="{81792D49-9725-42E7-815F-7DBA9A0B2254}" presName="Name0" presStyleCnt="0">
        <dgm:presLayoutVars>
          <dgm:dir/>
          <dgm:resizeHandles val="exact"/>
        </dgm:presLayoutVars>
      </dgm:prSet>
      <dgm:spPr/>
    </dgm:pt>
    <dgm:pt modelId="{373F77A5-C75E-4ED6-B8CF-956211B48272}" type="pres">
      <dgm:prSet presAssocID="{F23F2661-F63F-4599-9CB5-7EC8A11123A1}" presName="composite" presStyleCnt="0"/>
      <dgm:spPr/>
    </dgm:pt>
    <dgm:pt modelId="{E9C99D53-B366-45CB-B59E-DF04445024DD}" type="pres">
      <dgm:prSet presAssocID="{F23F2661-F63F-4599-9CB5-7EC8A11123A1}" presName="imagSh" presStyleLbl="bgImgPlace1" presStyleIdx="0" presStyleCnt="4" custLinFactNeighborX="5545" custLinFactNeighborY="-29572"/>
      <dgm:spPr>
        <a:blipFill rotWithShape="1">
          <a:blip xmlns:r="http://schemas.openxmlformats.org/officeDocument/2006/relationships" r:embed="rId4"/>
          <a:srcRect/>
          <a:stretch>
            <a:fillRect l="-54000" r="-54000"/>
          </a:stretch>
        </a:blipFill>
      </dgm:spPr>
    </dgm:pt>
    <dgm:pt modelId="{A8CCBD41-88AC-48BC-9715-25B14925FE6B}" type="pres">
      <dgm:prSet presAssocID="{F23F2661-F63F-4599-9CB5-7EC8A11123A1}" presName="txNode" presStyleLbl="node1" presStyleIdx="0" presStyleCnt="4" custScaleX="120291" custScaleY="114087">
        <dgm:presLayoutVars>
          <dgm:bulletEnabled val="1"/>
        </dgm:presLayoutVars>
      </dgm:prSet>
      <dgm:spPr/>
    </dgm:pt>
    <dgm:pt modelId="{3EE6B030-A45E-4984-BE13-0EA18194D259}" type="pres">
      <dgm:prSet presAssocID="{27559BB5-D984-4E0A-B0B3-5D1E5E7C1596}" presName="sibTrans" presStyleLbl="sibTrans2D1" presStyleIdx="0" presStyleCnt="3" custLinFactNeighborX="16497" custLinFactNeighborY="-3922"/>
      <dgm:spPr/>
    </dgm:pt>
    <dgm:pt modelId="{C2FEE45B-D9B8-44EE-A6F4-827312E74B54}" type="pres">
      <dgm:prSet presAssocID="{27559BB5-D984-4E0A-B0B3-5D1E5E7C1596}" presName="connTx" presStyleLbl="sibTrans2D1" presStyleIdx="0" presStyleCnt="3"/>
      <dgm:spPr/>
    </dgm:pt>
    <dgm:pt modelId="{25BEC4FD-40FA-465C-888F-F587F6176CB7}" type="pres">
      <dgm:prSet presAssocID="{FD3642C4-38D1-4553-87B1-4B32824963E1}" presName="composite" presStyleCnt="0"/>
      <dgm:spPr/>
    </dgm:pt>
    <dgm:pt modelId="{BFDE0619-F059-4281-9D77-9316D1851FF9}" type="pres">
      <dgm:prSet presAssocID="{FD3642C4-38D1-4553-87B1-4B32824963E1}" presName="imagSh" presStyleLbl="bgImgPlace1" presStyleIdx="1" presStyleCnt="4" custLinFactNeighborY="-33268"/>
      <dgm:spPr>
        <a:blipFill rotWithShape="1">
          <a:blip xmlns:r="http://schemas.openxmlformats.org/officeDocument/2006/relationships" r:embed="rId5"/>
          <a:srcRect/>
          <a:stretch>
            <a:fillRect l="-43000" r="-43000"/>
          </a:stretch>
        </a:blipFill>
      </dgm:spPr>
    </dgm:pt>
    <dgm:pt modelId="{371EA412-6866-4199-910F-9680D01652E5}" type="pres">
      <dgm:prSet presAssocID="{FD3642C4-38D1-4553-87B1-4B32824963E1}" presName="txNode" presStyleLbl="node1" presStyleIdx="1" presStyleCnt="4">
        <dgm:presLayoutVars>
          <dgm:bulletEnabled val="1"/>
        </dgm:presLayoutVars>
      </dgm:prSet>
      <dgm:spPr/>
    </dgm:pt>
    <dgm:pt modelId="{0EF12C25-2AD9-4A38-9F1A-71FF29513B1B}" type="pres">
      <dgm:prSet presAssocID="{932884D2-EDFA-4429-82A0-398FAEBF67FA}" presName="sibTrans" presStyleLbl="sibTrans2D1" presStyleIdx="1" presStyleCnt="3"/>
      <dgm:spPr/>
    </dgm:pt>
    <dgm:pt modelId="{F2706FE9-6504-4B0E-88D7-D075F74A1B2D}" type="pres">
      <dgm:prSet presAssocID="{932884D2-EDFA-4429-82A0-398FAEBF67FA}" presName="connTx" presStyleLbl="sibTrans2D1" presStyleIdx="1" presStyleCnt="3"/>
      <dgm:spPr/>
    </dgm:pt>
    <dgm:pt modelId="{62FF526E-1123-48B3-93D8-B5839EAF6D3D}" type="pres">
      <dgm:prSet presAssocID="{9B659367-5F5D-4797-8207-EF7C0317B44C}" presName="composite" presStyleCnt="0"/>
      <dgm:spPr/>
    </dgm:pt>
    <dgm:pt modelId="{D34593B0-BC56-4BE3-92E2-48F4A38EEF9D}" type="pres">
      <dgm:prSet presAssocID="{9B659367-5F5D-4797-8207-EF7C0317B44C}" presName="imagSh" presStyleLbl="bgImgPlace1" presStyleIdx="2" presStyleCnt="4" custLinFactNeighborX="1232" custLinFactNeighborY="-23411"/>
      <dgm:spPr>
        <a:blipFill rotWithShape="1">
          <a:blip xmlns:r="http://schemas.openxmlformats.org/officeDocument/2006/relationships" r:embed="rId6"/>
          <a:srcRect/>
          <a:stretch>
            <a:fillRect l="-12000" r="-12000"/>
          </a:stretch>
        </a:blipFill>
      </dgm:spPr>
    </dgm:pt>
    <dgm:pt modelId="{B6082EA4-4C36-4B4C-8C73-08CAC9FDCB21}" type="pres">
      <dgm:prSet presAssocID="{9B659367-5F5D-4797-8207-EF7C0317B44C}" presName="txNode" presStyleLbl="node1" presStyleIdx="2" presStyleCnt="4" custScaleY="147447">
        <dgm:presLayoutVars>
          <dgm:bulletEnabled val="1"/>
        </dgm:presLayoutVars>
      </dgm:prSet>
      <dgm:spPr/>
    </dgm:pt>
    <dgm:pt modelId="{A7795EA6-7091-40EF-8B78-539A3453B972}" type="pres">
      <dgm:prSet presAssocID="{A322734F-C393-42E0-B325-7BD64B1960B1}" presName="sibTrans" presStyleLbl="sibTrans2D1" presStyleIdx="2" presStyleCnt="3"/>
      <dgm:spPr/>
    </dgm:pt>
    <dgm:pt modelId="{734483F6-CDEC-4210-9878-00EAF7F0A41E}" type="pres">
      <dgm:prSet presAssocID="{A322734F-C393-42E0-B325-7BD64B1960B1}" presName="connTx" presStyleLbl="sibTrans2D1" presStyleIdx="2" presStyleCnt="3"/>
      <dgm:spPr/>
    </dgm:pt>
    <dgm:pt modelId="{147E97AF-0892-4EA3-8A2C-DF17A5706713}" type="pres">
      <dgm:prSet presAssocID="{D5BE5E1C-6CB8-4BAE-8C89-A3681DE1AFAC}" presName="composite" presStyleCnt="0"/>
      <dgm:spPr/>
    </dgm:pt>
    <dgm:pt modelId="{E96BF10B-DC0C-4EBC-98E4-0E0DDED20908}" type="pres">
      <dgm:prSet presAssocID="{D5BE5E1C-6CB8-4BAE-8C89-A3681DE1AFAC}" presName="imagSh" presStyleLbl="bgImgPlace1" presStyleIdx="3" presStyleCnt="4" custLinFactNeighborX="-7646" custLinFactNeighborY="-38813"/>
      <dgm:spPr>
        <a:blipFill rotWithShape="1">
          <a:blip xmlns:r="http://schemas.openxmlformats.org/officeDocument/2006/relationships" r:embed="rId7"/>
          <a:srcRect/>
          <a:stretch>
            <a:fillRect l="-12000" r="-12000"/>
          </a:stretch>
        </a:blipFill>
      </dgm:spPr>
    </dgm:pt>
    <dgm:pt modelId="{4496E375-90C1-4FE6-8AB9-54D9613B65D2}" type="pres">
      <dgm:prSet presAssocID="{D5BE5E1C-6CB8-4BAE-8C89-A3681DE1AFAC}" presName="txNode" presStyleLbl="node1" presStyleIdx="3" presStyleCnt="4" custScaleY="118492">
        <dgm:presLayoutVars>
          <dgm:bulletEnabled val="1"/>
        </dgm:presLayoutVars>
      </dgm:prSet>
      <dgm:spPr/>
    </dgm:pt>
  </dgm:ptLst>
  <dgm:cxnLst>
    <dgm:cxn modelId="{A1774801-A976-49B9-99DA-DFC228BFBC96}" type="presOf" srcId="{4703AF57-C6EA-4030-A247-9D08C5302341}" destId="{B6082EA4-4C36-4B4C-8C73-08CAC9FDCB21}" srcOrd="0" destOrd="1" presId="urn:microsoft.com/office/officeart/2005/8/layout/hProcess10"/>
    <dgm:cxn modelId="{BBAB2704-C485-496A-992B-0E41C40B5E6A}" type="presOf" srcId="{932884D2-EDFA-4429-82A0-398FAEBF67FA}" destId="{F2706FE9-6504-4B0E-88D7-D075F74A1B2D}" srcOrd="1" destOrd="0" presId="urn:microsoft.com/office/officeart/2005/8/layout/hProcess10"/>
    <dgm:cxn modelId="{2DC54F0C-0A32-42D4-9289-B4A84B7F9717}" srcId="{D5BE5E1C-6CB8-4BAE-8C89-A3681DE1AFAC}" destId="{D376C86B-BFAE-4C34-93AA-22CBE193B465}" srcOrd="4" destOrd="0" parTransId="{AC85A915-C48B-437A-BBF3-7B68A509DF2F}" sibTransId="{1C31B642-1A43-459B-981E-A21B486235ED}"/>
    <dgm:cxn modelId="{9809FB10-18F4-4E4A-9328-A2B018CAA0CF}" srcId="{D5BE5E1C-6CB8-4BAE-8C89-A3681DE1AFAC}" destId="{271B50E7-E521-4539-AFDE-318CEC635AD5}" srcOrd="1" destOrd="0" parTransId="{57FB6D98-E734-4B31-B10B-540DA6457092}" sibTransId="{BCA2D768-1CAD-4E28-8A60-3C2919748057}"/>
    <dgm:cxn modelId="{8FF81F14-1E35-4224-B793-396CF88E3997}" type="presOf" srcId="{1CF69832-CF16-4F39-8280-AD668C76BA41}" destId="{4496E375-90C1-4FE6-8AB9-54D9613B65D2}" srcOrd="0" destOrd="8" presId="urn:microsoft.com/office/officeart/2005/8/layout/hProcess10"/>
    <dgm:cxn modelId="{A36CFB18-A973-4180-AA8D-4A92480ACD50}" type="presOf" srcId="{DF31E7C8-B7E0-484A-A6BF-8F31372E0DA9}" destId="{371EA412-6866-4199-910F-9680D01652E5}" srcOrd="0" destOrd="1" presId="urn:microsoft.com/office/officeart/2005/8/layout/hProcess10"/>
    <dgm:cxn modelId="{32FC1A20-1C44-4ED2-B039-977859837AE7}" type="presOf" srcId="{271B50E7-E521-4539-AFDE-318CEC635AD5}" destId="{4496E375-90C1-4FE6-8AB9-54D9613B65D2}" srcOrd="0" destOrd="2" presId="urn:microsoft.com/office/officeart/2005/8/layout/hProcess10"/>
    <dgm:cxn modelId="{48768426-FB73-4009-998F-ECECD015B526}" srcId="{D5BE5E1C-6CB8-4BAE-8C89-A3681DE1AFAC}" destId="{9DDAFD85-4386-4F43-BB29-09E61B4464FC}" srcOrd="6" destOrd="0" parTransId="{F167C3AC-606D-4E93-B891-03F67DD542A6}" sibTransId="{3F524CDA-C6AD-4BE3-A954-D81F034CFF15}"/>
    <dgm:cxn modelId="{DEB06032-16C9-4157-876A-4518F1AD7A73}" type="presOf" srcId="{D376C86B-BFAE-4C34-93AA-22CBE193B465}" destId="{4496E375-90C1-4FE6-8AB9-54D9613B65D2}" srcOrd="0" destOrd="5" presId="urn:microsoft.com/office/officeart/2005/8/layout/hProcess10"/>
    <dgm:cxn modelId="{46938B39-B926-4B2E-AB0D-5E74020F4C96}" type="presOf" srcId="{932884D2-EDFA-4429-82A0-398FAEBF67FA}" destId="{0EF12C25-2AD9-4A38-9F1A-71FF29513B1B}" srcOrd="0" destOrd="0" presId="urn:microsoft.com/office/officeart/2005/8/layout/hProcess10"/>
    <dgm:cxn modelId="{CBF28F43-02CF-49DD-A7BA-7F11FE80B29F}" type="presOf" srcId="{9FD403B3-C36B-467D-AC64-8BB1D8139010}" destId="{4496E375-90C1-4FE6-8AB9-54D9613B65D2}" srcOrd="0" destOrd="1" presId="urn:microsoft.com/office/officeart/2005/8/layout/hProcess10"/>
    <dgm:cxn modelId="{B8AA5464-7F4F-4755-9D83-EA7A115C17FF}" srcId="{D5BE5E1C-6CB8-4BAE-8C89-A3681DE1AFAC}" destId="{428F22DB-4BA7-4BCB-BA10-63015274AD6F}" srcOrd="2" destOrd="0" parTransId="{4D91E05A-B943-41AD-BD26-16E43C3DF054}" sibTransId="{E8493E87-978B-4D4B-8FA9-B8DFAD986BA4}"/>
    <dgm:cxn modelId="{8B740E4F-D58E-42B4-995D-A4DD8BF02BB6}" type="presOf" srcId="{81792D49-9725-42E7-815F-7DBA9A0B2254}" destId="{A3E93605-33CC-4E5C-80BE-ADFD9E6091CC}" srcOrd="0" destOrd="0" presId="urn:microsoft.com/office/officeart/2005/8/layout/hProcess10"/>
    <dgm:cxn modelId="{4664A652-0008-4D1C-AD62-A6B2F4F3806D}" srcId="{FD3642C4-38D1-4553-87B1-4B32824963E1}" destId="{DF31E7C8-B7E0-484A-A6BF-8F31372E0DA9}" srcOrd="0" destOrd="0" parTransId="{74041A3A-93E3-460E-80AD-EE7C35F8DF40}" sibTransId="{2F758D10-9168-462A-AF3D-00C2D81370F4}"/>
    <dgm:cxn modelId="{52034777-4CC9-45D0-A3BA-829F213E67A7}" type="presOf" srcId="{FD3642C4-38D1-4553-87B1-4B32824963E1}" destId="{371EA412-6866-4199-910F-9680D01652E5}" srcOrd="0" destOrd="0" presId="urn:microsoft.com/office/officeart/2005/8/layout/hProcess10"/>
    <dgm:cxn modelId="{F3E8355A-42A9-47BC-B118-AB3E173D2708}" type="presOf" srcId="{27559BB5-D984-4E0A-B0B3-5D1E5E7C1596}" destId="{3EE6B030-A45E-4984-BE13-0EA18194D259}" srcOrd="0" destOrd="0" presId="urn:microsoft.com/office/officeart/2005/8/layout/hProcess10"/>
    <dgm:cxn modelId="{E231097E-F0CA-4D13-99F6-613DA3244BFA}" type="presOf" srcId="{9B659367-5F5D-4797-8207-EF7C0317B44C}" destId="{B6082EA4-4C36-4B4C-8C73-08CAC9FDCB21}" srcOrd="0" destOrd="0" presId="urn:microsoft.com/office/officeart/2005/8/layout/hProcess10"/>
    <dgm:cxn modelId="{56404681-A569-487E-9CDE-BE0F40C0074E}" type="presOf" srcId="{01E0F3CA-A29E-4D81-BD47-39D8498FF811}" destId="{4496E375-90C1-4FE6-8AB9-54D9613B65D2}" srcOrd="0" destOrd="4" presId="urn:microsoft.com/office/officeart/2005/8/layout/hProcess10"/>
    <dgm:cxn modelId="{0BC7DA83-78F1-41E0-A74B-B527BC023E99}" type="presOf" srcId="{428F22DB-4BA7-4BCB-BA10-63015274AD6F}" destId="{4496E375-90C1-4FE6-8AB9-54D9613B65D2}" srcOrd="0" destOrd="3" presId="urn:microsoft.com/office/officeart/2005/8/layout/hProcess10"/>
    <dgm:cxn modelId="{60B6E589-84B9-47B9-AAFE-B6285EC4A756}" srcId="{D5BE5E1C-6CB8-4BAE-8C89-A3681DE1AFAC}" destId="{01E0F3CA-A29E-4D81-BD47-39D8498FF811}" srcOrd="3" destOrd="0" parTransId="{DBED309E-D778-4E53-BB77-664E6ABD20E4}" sibTransId="{D4A7F879-2EBE-4507-94BB-7074714C6F9C}"/>
    <dgm:cxn modelId="{508F2B96-F144-4386-AF23-432EDF62F1DB}" type="presOf" srcId="{F23F2661-F63F-4599-9CB5-7EC8A11123A1}" destId="{A8CCBD41-88AC-48BC-9715-25B14925FE6B}" srcOrd="0" destOrd="0" presId="urn:microsoft.com/office/officeart/2005/8/layout/hProcess10"/>
    <dgm:cxn modelId="{A88B8F97-07C8-4D2E-805A-B552E4949E03}" srcId="{D5BE5E1C-6CB8-4BAE-8C89-A3681DE1AFAC}" destId="{1CF69832-CF16-4F39-8280-AD668C76BA41}" srcOrd="7" destOrd="0" parTransId="{2395478C-4539-4466-B4D1-D723E8BBA96A}" sibTransId="{883963CA-6177-4DE9-B1C9-A1D00066A398}"/>
    <dgm:cxn modelId="{8CEDCE9A-423E-4803-80DA-D8A546DA8839}" srcId="{81792D49-9725-42E7-815F-7DBA9A0B2254}" destId="{F23F2661-F63F-4599-9CB5-7EC8A11123A1}" srcOrd="0" destOrd="0" parTransId="{26A3AB21-8BA3-4575-B328-A4C8947708D9}" sibTransId="{27559BB5-D984-4E0A-B0B3-5D1E5E7C1596}"/>
    <dgm:cxn modelId="{5AB05EA0-FC57-4966-A949-9699DE2918FE}" srcId="{81792D49-9725-42E7-815F-7DBA9A0B2254}" destId="{FD3642C4-38D1-4553-87B1-4B32824963E1}" srcOrd="1" destOrd="0" parTransId="{D621E07E-D6C8-4BDB-8469-58BD632A05CF}" sibTransId="{932884D2-EDFA-4429-82A0-398FAEBF67FA}"/>
    <dgm:cxn modelId="{ABE3E1B4-6B9F-48E0-8501-8E0A3E666332}" type="presOf" srcId="{27559BB5-D984-4E0A-B0B3-5D1E5E7C1596}" destId="{C2FEE45B-D9B8-44EE-A6F4-827312E74B54}" srcOrd="1" destOrd="0" presId="urn:microsoft.com/office/officeart/2005/8/layout/hProcess10"/>
    <dgm:cxn modelId="{464537C1-33B6-42D2-9BB0-860E729EE870}" type="presOf" srcId="{A322734F-C393-42E0-B325-7BD64B1960B1}" destId="{A7795EA6-7091-40EF-8B78-539A3453B972}" srcOrd="0" destOrd="0" presId="urn:microsoft.com/office/officeart/2005/8/layout/hProcess10"/>
    <dgm:cxn modelId="{0D7D8EC1-7C20-4B63-96A3-9856622825D2}" type="presOf" srcId="{34E14EF3-ED5D-427E-8DAF-A1D7BECC3A7B}" destId="{4496E375-90C1-4FE6-8AB9-54D9613B65D2}" srcOrd="0" destOrd="6" presId="urn:microsoft.com/office/officeart/2005/8/layout/hProcess10"/>
    <dgm:cxn modelId="{60E2EFD7-D2B9-4ED2-99C3-31588D0558DB}" srcId="{9B659367-5F5D-4797-8207-EF7C0317B44C}" destId="{4703AF57-C6EA-4030-A247-9D08C5302341}" srcOrd="0" destOrd="0" parTransId="{62456564-F3C3-4E02-8927-D873CFD4E53C}" sibTransId="{639B22EC-F165-4A91-9E52-971D256D15AF}"/>
    <dgm:cxn modelId="{6BFB84E1-F934-4E45-AAE8-B58BBC7EF323}" type="presOf" srcId="{9DDAFD85-4386-4F43-BB29-09E61B4464FC}" destId="{4496E375-90C1-4FE6-8AB9-54D9613B65D2}" srcOrd="0" destOrd="7" presId="urn:microsoft.com/office/officeart/2005/8/layout/hProcess10"/>
    <dgm:cxn modelId="{399418E4-E6C6-4E63-82AE-1E0CC212D49F}" srcId="{81792D49-9725-42E7-815F-7DBA9A0B2254}" destId="{D5BE5E1C-6CB8-4BAE-8C89-A3681DE1AFAC}" srcOrd="3" destOrd="0" parTransId="{9A7B23A3-6311-4BFF-8E3D-6B1D200138E4}" sibTransId="{7B13157D-5DE0-4BA5-BF8E-5ECE62E654C3}"/>
    <dgm:cxn modelId="{A1AEA8E4-9267-4677-8F62-4F59D8CCEAAD}" srcId="{81792D49-9725-42E7-815F-7DBA9A0B2254}" destId="{9B659367-5F5D-4797-8207-EF7C0317B44C}" srcOrd="2" destOrd="0" parTransId="{8E510C0E-254E-40DA-AF4E-04EC68AC0864}" sibTransId="{A322734F-C393-42E0-B325-7BD64B1960B1}"/>
    <dgm:cxn modelId="{2699F2EA-0E6E-40D2-BA4B-0562A55EB927}" srcId="{D5BE5E1C-6CB8-4BAE-8C89-A3681DE1AFAC}" destId="{34E14EF3-ED5D-427E-8DAF-A1D7BECC3A7B}" srcOrd="5" destOrd="0" parTransId="{BEF6B7D3-5028-4F1C-8A90-0909B3CFE00D}" sibTransId="{15A03F4A-B7A4-4A9C-B54C-46370EBA5EF5}"/>
    <dgm:cxn modelId="{E7D90CF0-FB2D-468B-AFB1-57A71D5B86BF}" type="presOf" srcId="{D5BE5E1C-6CB8-4BAE-8C89-A3681DE1AFAC}" destId="{4496E375-90C1-4FE6-8AB9-54D9613B65D2}" srcOrd="0" destOrd="0" presId="urn:microsoft.com/office/officeart/2005/8/layout/hProcess10"/>
    <dgm:cxn modelId="{BB489EF1-0FC0-4B1E-B207-FE77F3B4ACC1}" srcId="{D5BE5E1C-6CB8-4BAE-8C89-A3681DE1AFAC}" destId="{9FD403B3-C36B-467D-AC64-8BB1D8139010}" srcOrd="0" destOrd="0" parTransId="{58776BC1-86EA-4155-8217-88D75FBB310D}" sibTransId="{E975322E-72F7-4A01-8B49-047AFD0DA0D3}"/>
    <dgm:cxn modelId="{5EC3B9F8-D1CE-472C-AD39-D1017A082828}" type="presOf" srcId="{A322734F-C393-42E0-B325-7BD64B1960B1}" destId="{734483F6-CDEC-4210-9878-00EAF7F0A41E}" srcOrd="1" destOrd="0" presId="urn:microsoft.com/office/officeart/2005/8/layout/hProcess10"/>
    <dgm:cxn modelId="{84276B8A-D999-47ED-87C5-755E0D02B440}" type="presParOf" srcId="{A3E93605-33CC-4E5C-80BE-ADFD9E6091CC}" destId="{373F77A5-C75E-4ED6-B8CF-956211B48272}" srcOrd="0" destOrd="0" presId="urn:microsoft.com/office/officeart/2005/8/layout/hProcess10"/>
    <dgm:cxn modelId="{3B1C72ED-0462-44A3-8010-FA24C5B7E68D}" type="presParOf" srcId="{373F77A5-C75E-4ED6-B8CF-956211B48272}" destId="{E9C99D53-B366-45CB-B59E-DF04445024DD}" srcOrd="0" destOrd="0" presId="urn:microsoft.com/office/officeart/2005/8/layout/hProcess10"/>
    <dgm:cxn modelId="{D2E983A7-A972-44D7-A119-2CF930E2C302}" type="presParOf" srcId="{373F77A5-C75E-4ED6-B8CF-956211B48272}" destId="{A8CCBD41-88AC-48BC-9715-25B14925FE6B}" srcOrd="1" destOrd="0" presId="urn:microsoft.com/office/officeart/2005/8/layout/hProcess10"/>
    <dgm:cxn modelId="{A423943E-D2AB-4F4F-98BB-2330417172DB}" type="presParOf" srcId="{A3E93605-33CC-4E5C-80BE-ADFD9E6091CC}" destId="{3EE6B030-A45E-4984-BE13-0EA18194D259}" srcOrd="1" destOrd="0" presId="urn:microsoft.com/office/officeart/2005/8/layout/hProcess10"/>
    <dgm:cxn modelId="{25F69243-B001-4B06-898C-6DEA49EEA26D}" type="presParOf" srcId="{3EE6B030-A45E-4984-BE13-0EA18194D259}" destId="{C2FEE45B-D9B8-44EE-A6F4-827312E74B54}" srcOrd="0" destOrd="0" presId="urn:microsoft.com/office/officeart/2005/8/layout/hProcess10"/>
    <dgm:cxn modelId="{9BA3271B-486E-45C7-AA0F-7C5E10016EB4}" type="presParOf" srcId="{A3E93605-33CC-4E5C-80BE-ADFD9E6091CC}" destId="{25BEC4FD-40FA-465C-888F-F587F6176CB7}" srcOrd="2" destOrd="0" presId="urn:microsoft.com/office/officeart/2005/8/layout/hProcess10"/>
    <dgm:cxn modelId="{A0550879-1A22-4A2D-861A-70EA1836A7CF}" type="presParOf" srcId="{25BEC4FD-40FA-465C-888F-F587F6176CB7}" destId="{BFDE0619-F059-4281-9D77-9316D1851FF9}" srcOrd="0" destOrd="0" presId="urn:microsoft.com/office/officeart/2005/8/layout/hProcess10"/>
    <dgm:cxn modelId="{4FB25E62-CD10-4D52-8C99-5A14E48B499F}" type="presParOf" srcId="{25BEC4FD-40FA-465C-888F-F587F6176CB7}" destId="{371EA412-6866-4199-910F-9680D01652E5}" srcOrd="1" destOrd="0" presId="urn:microsoft.com/office/officeart/2005/8/layout/hProcess10"/>
    <dgm:cxn modelId="{A8961228-1832-4110-8F89-8F2FA0261A05}" type="presParOf" srcId="{A3E93605-33CC-4E5C-80BE-ADFD9E6091CC}" destId="{0EF12C25-2AD9-4A38-9F1A-71FF29513B1B}" srcOrd="3" destOrd="0" presId="urn:microsoft.com/office/officeart/2005/8/layout/hProcess10"/>
    <dgm:cxn modelId="{500167A3-ADF7-42F0-8083-365A113F3781}" type="presParOf" srcId="{0EF12C25-2AD9-4A38-9F1A-71FF29513B1B}" destId="{F2706FE9-6504-4B0E-88D7-D075F74A1B2D}" srcOrd="0" destOrd="0" presId="urn:microsoft.com/office/officeart/2005/8/layout/hProcess10"/>
    <dgm:cxn modelId="{0A3BEA21-4915-44E8-A9B2-B182ABF6CFC1}" type="presParOf" srcId="{A3E93605-33CC-4E5C-80BE-ADFD9E6091CC}" destId="{62FF526E-1123-48B3-93D8-B5839EAF6D3D}" srcOrd="4" destOrd="0" presId="urn:microsoft.com/office/officeart/2005/8/layout/hProcess10"/>
    <dgm:cxn modelId="{E17A88C1-8D8E-47E5-927C-77B9CDD13FF6}" type="presParOf" srcId="{62FF526E-1123-48B3-93D8-B5839EAF6D3D}" destId="{D34593B0-BC56-4BE3-92E2-48F4A38EEF9D}" srcOrd="0" destOrd="0" presId="urn:microsoft.com/office/officeart/2005/8/layout/hProcess10"/>
    <dgm:cxn modelId="{9B4C764C-9C5D-4C29-9C9B-2A95F8333DB8}" type="presParOf" srcId="{62FF526E-1123-48B3-93D8-B5839EAF6D3D}" destId="{B6082EA4-4C36-4B4C-8C73-08CAC9FDCB21}" srcOrd="1" destOrd="0" presId="urn:microsoft.com/office/officeart/2005/8/layout/hProcess10"/>
    <dgm:cxn modelId="{6FE6EFFC-9B2B-45E8-A3BA-49A305E7D1E4}" type="presParOf" srcId="{A3E93605-33CC-4E5C-80BE-ADFD9E6091CC}" destId="{A7795EA6-7091-40EF-8B78-539A3453B972}" srcOrd="5" destOrd="0" presId="urn:microsoft.com/office/officeart/2005/8/layout/hProcess10"/>
    <dgm:cxn modelId="{6BDF8F42-0628-46CD-91AC-6D216D40A680}" type="presParOf" srcId="{A7795EA6-7091-40EF-8B78-539A3453B972}" destId="{734483F6-CDEC-4210-9878-00EAF7F0A41E}" srcOrd="0" destOrd="0" presId="urn:microsoft.com/office/officeart/2005/8/layout/hProcess10"/>
    <dgm:cxn modelId="{A0CDC3F4-5553-45CE-980E-6025B728D491}" type="presParOf" srcId="{A3E93605-33CC-4E5C-80BE-ADFD9E6091CC}" destId="{147E97AF-0892-4EA3-8A2C-DF17A5706713}" srcOrd="6" destOrd="0" presId="urn:microsoft.com/office/officeart/2005/8/layout/hProcess10"/>
    <dgm:cxn modelId="{068CF4C2-1261-49D5-A50E-45DF0C3433E0}" type="presParOf" srcId="{147E97AF-0892-4EA3-8A2C-DF17A5706713}" destId="{E96BF10B-DC0C-4EBC-98E4-0E0DDED20908}" srcOrd="0" destOrd="0" presId="urn:microsoft.com/office/officeart/2005/8/layout/hProcess10"/>
    <dgm:cxn modelId="{2D8DB302-57FD-4F70-9DDC-FD6BCAF4C4F3}" type="presParOf" srcId="{147E97AF-0892-4EA3-8A2C-DF17A5706713}" destId="{4496E375-90C1-4FE6-8AB9-54D9613B65D2}" srcOrd="1" destOrd="0" presId="urn:microsoft.com/office/officeart/2005/8/layout/hProcess10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B15685-C113-4146-B5D0-837DD006BD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A538E63-5ED7-4A6B-B5D7-1BDBE9E5ABA2}">
      <dgm:prSet phldrT="[Text]"/>
      <dgm:spPr/>
      <dgm:t>
        <a:bodyPr/>
        <a:lstStyle/>
        <a:p>
          <a:r>
            <a:rPr lang="en-US" b="1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Robert Bosch Engineering &amp; Business Solutions</a:t>
          </a:r>
          <a:r>
            <a: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IN" b="1" dirty="0">
            <a:solidFill>
              <a:schemeClr val="bg1"/>
            </a:solidFill>
          </a:endParaRPr>
        </a:p>
      </dgm:t>
    </dgm:pt>
    <dgm:pt modelId="{EF1180E5-4997-4C52-B99A-E7ADBF2BA4BF}" type="parTrans" cxnId="{1828AE89-C840-4E60-8744-59FA75533C66}">
      <dgm:prSet/>
      <dgm:spPr/>
      <dgm:t>
        <a:bodyPr/>
        <a:lstStyle/>
        <a:p>
          <a:endParaRPr lang="en-IN"/>
        </a:p>
      </dgm:t>
    </dgm:pt>
    <dgm:pt modelId="{BA6806DB-4CF5-45EF-91AC-DB318EED1FAF}" type="sibTrans" cxnId="{1828AE89-C840-4E60-8744-59FA75533C66}">
      <dgm:prSet/>
      <dgm:spPr/>
      <dgm:t>
        <a:bodyPr/>
        <a:lstStyle/>
        <a:p>
          <a:endParaRPr lang="en-IN"/>
        </a:p>
      </dgm:t>
    </dgm:pt>
    <dgm:pt modelId="{ADD45F9C-F625-4682-8CC7-34AA7175EC17}">
      <dgm:prSet phldrT="[Text]"/>
      <dgm:spPr/>
      <dgm:t>
        <a:bodyPr/>
        <a:lstStyle/>
        <a:p>
          <a:r>
            <a:rPr lang="en-IN" b="1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Vivekananda College</a:t>
          </a:r>
          <a:r>
            <a:rPr lang="en-I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IN" b="1" dirty="0">
            <a:solidFill>
              <a:schemeClr val="bg1"/>
            </a:solidFill>
          </a:endParaRPr>
        </a:p>
      </dgm:t>
    </dgm:pt>
    <dgm:pt modelId="{FD7C68EC-581E-400B-A3A2-7969CFCF13FF}" type="parTrans" cxnId="{CF5CC77B-DBF4-4C79-8D21-1DA9E0878164}">
      <dgm:prSet/>
      <dgm:spPr/>
      <dgm:t>
        <a:bodyPr/>
        <a:lstStyle/>
        <a:p>
          <a:endParaRPr lang="en-IN"/>
        </a:p>
      </dgm:t>
    </dgm:pt>
    <dgm:pt modelId="{9C339E34-302D-41DC-ABBA-FF430EADA36B}" type="sibTrans" cxnId="{CF5CC77B-DBF4-4C79-8D21-1DA9E0878164}">
      <dgm:prSet/>
      <dgm:spPr/>
      <dgm:t>
        <a:bodyPr/>
        <a:lstStyle/>
        <a:p>
          <a:endParaRPr lang="en-IN"/>
        </a:p>
      </dgm:t>
    </dgm:pt>
    <dgm:pt modelId="{8212EC49-DC21-4739-92E5-523B17142B06}">
      <dgm:prSet phldrT="[Text]"/>
      <dgm:spPr/>
      <dgm:t>
        <a:bodyPr/>
        <a:lstStyle/>
        <a:p>
          <a:r>
            <a:rPr lang="en-IN" b="1" dirty="0">
              <a:solidFill>
                <a:schemeClr val="bg1"/>
              </a:solidFill>
            </a:rPr>
            <a:t>Seshadri Puram College</a:t>
          </a:r>
        </a:p>
      </dgm:t>
    </dgm:pt>
    <dgm:pt modelId="{081CEBF3-199C-4CFA-A181-7B8E9886606E}" type="parTrans" cxnId="{D1EF6A0D-0A4E-4BD1-AD3C-6D1D56651E8C}">
      <dgm:prSet/>
      <dgm:spPr/>
      <dgm:t>
        <a:bodyPr/>
        <a:lstStyle/>
        <a:p>
          <a:endParaRPr lang="en-IN"/>
        </a:p>
      </dgm:t>
    </dgm:pt>
    <dgm:pt modelId="{A1EC49B0-32AC-40E5-BF79-DFF7F4858966}" type="sibTrans" cxnId="{D1EF6A0D-0A4E-4BD1-AD3C-6D1D56651E8C}">
      <dgm:prSet/>
      <dgm:spPr/>
      <dgm:t>
        <a:bodyPr/>
        <a:lstStyle/>
        <a:p>
          <a:endParaRPr lang="en-IN"/>
        </a:p>
      </dgm:t>
    </dgm:pt>
    <dgm:pt modelId="{6A04E142-A936-448C-9E75-A0E2955443D9}" type="pres">
      <dgm:prSet presAssocID="{67B15685-C113-4146-B5D0-837DD006BDFE}" presName="linear" presStyleCnt="0">
        <dgm:presLayoutVars>
          <dgm:animLvl val="lvl"/>
          <dgm:resizeHandles val="exact"/>
        </dgm:presLayoutVars>
      </dgm:prSet>
      <dgm:spPr/>
    </dgm:pt>
    <dgm:pt modelId="{3E36593A-F379-4503-93A1-57FB72539BA9}" type="pres">
      <dgm:prSet presAssocID="{CA538E63-5ED7-4A6B-B5D7-1BDBE9E5ABA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9EA2E24-0A33-460B-A762-E54AEF353210}" type="pres">
      <dgm:prSet presAssocID="{BA6806DB-4CF5-45EF-91AC-DB318EED1FAF}" presName="spacer" presStyleCnt="0"/>
      <dgm:spPr/>
    </dgm:pt>
    <dgm:pt modelId="{F78D3A6E-5A8F-48F8-A3CF-E1E46E46A619}" type="pres">
      <dgm:prSet presAssocID="{ADD45F9C-F625-4682-8CC7-34AA7175EC1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BBEACAB-2118-4627-ACA1-944217EA0EC9}" type="pres">
      <dgm:prSet presAssocID="{9C339E34-302D-41DC-ABBA-FF430EADA36B}" presName="spacer" presStyleCnt="0"/>
      <dgm:spPr/>
    </dgm:pt>
    <dgm:pt modelId="{C88A4BF3-8CE8-48A3-BF6B-3BD15856C1EA}" type="pres">
      <dgm:prSet presAssocID="{8212EC49-DC21-4739-92E5-523B17142B0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4731805-6862-4BD0-8C04-4E1F68BC4F4C}" type="presOf" srcId="{67B15685-C113-4146-B5D0-837DD006BDFE}" destId="{6A04E142-A936-448C-9E75-A0E2955443D9}" srcOrd="0" destOrd="0" presId="urn:microsoft.com/office/officeart/2005/8/layout/vList2"/>
    <dgm:cxn modelId="{5420900C-F761-4CD5-90EC-3F23B7818B28}" type="presOf" srcId="{CA538E63-5ED7-4A6B-B5D7-1BDBE9E5ABA2}" destId="{3E36593A-F379-4503-93A1-57FB72539BA9}" srcOrd="0" destOrd="0" presId="urn:microsoft.com/office/officeart/2005/8/layout/vList2"/>
    <dgm:cxn modelId="{D1EF6A0D-0A4E-4BD1-AD3C-6D1D56651E8C}" srcId="{67B15685-C113-4146-B5D0-837DD006BDFE}" destId="{8212EC49-DC21-4739-92E5-523B17142B06}" srcOrd="2" destOrd="0" parTransId="{081CEBF3-199C-4CFA-A181-7B8E9886606E}" sibTransId="{A1EC49B0-32AC-40E5-BF79-DFF7F4858966}"/>
    <dgm:cxn modelId="{CF5CC77B-DBF4-4C79-8D21-1DA9E0878164}" srcId="{67B15685-C113-4146-B5D0-837DD006BDFE}" destId="{ADD45F9C-F625-4682-8CC7-34AA7175EC17}" srcOrd="1" destOrd="0" parTransId="{FD7C68EC-581E-400B-A3A2-7969CFCF13FF}" sibTransId="{9C339E34-302D-41DC-ABBA-FF430EADA36B}"/>
    <dgm:cxn modelId="{1828AE89-C840-4E60-8744-59FA75533C66}" srcId="{67B15685-C113-4146-B5D0-837DD006BDFE}" destId="{CA538E63-5ED7-4A6B-B5D7-1BDBE9E5ABA2}" srcOrd="0" destOrd="0" parTransId="{EF1180E5-4997-4C52-B99A-E7ADBF2BA4BF}" sibTransId="{BA6806DB-4CF5-45EF-91AC-DB318EED1FAF}"/>
    <dgm:cxn modelId="{5C7768C0-1196-41E0-9BA2-B2060BD79D31}" type="presOf" srcId="{ADD45F9C-F625-4682-8CC7-34AA7175EC17}" destId="{F78D3A6E-5A8F-48F8-A3CF-E1E46E46A619}" srcOrd="0" destOrd="0" presId="urn:microsoft.com/office/officeart/2005/8/layout/vList2"/>
    <dgm:cxn modelId="{244AE7E9-0FCD-4D4E-9738-B28CD490A254}" type="presOf" srcId="{8212EC49-DC21-4739-92E5-523B17142B06}" destId="{C88A4BF3-8CE8-48A3-BF6B-3BD15856C1EA}" srcOrd="0" destOrd="0" presId="urn:microsoft.com/office/officeart/2005/8/layout/vList2"/>
    <dgm:cxn modelId="{DD39425A-C436-4544-91A6-99FC3CC78FD0}" type="presParOf" srcId="{6A04E142-A936-448C-9E75-A0E2955443D9}" destId="{3E36593A-F379-4503-93A1-57FB72539BA9}" srcOrd="0" destOrd="0" presId="urn:microsoft.com/office/officeart/2005/8/layout/vList2"/>
    <dgm:cxn modelId="{BE7A9123-3B93-4E38-B558-08F833EEDCAF}" type="presParOf" srcId="{6A04E142-A936-448C-9E75-A0E2955443D9}" destId="{29EA2E24-0A33-460B-A762-E54AEF353210}" srcOrd="1" destOrd="0" presId="urn:microsoft.com/office/officeart/2005/8/layout/vList2"/>
    <dgm:cxn modelId="{42FCE122-F8EA-498F-9DE6-F0A05F3B8FAB}" type="presParOf" srcId="{6A04E142-A936-448C-9E75-A0E2955443D9}" destId="{F78D3A6E-5A8F-48F8-A3CF-E1E46E46A619}" srcOrd="2" destOrd="0" presId="urn:microsoft.com/office/officeart/2005/8/layout/vList2"/>
    <dgm:cxn modelId="{229AA45D-86D5-4F35-80BE-8DCB84A0220E}" type="presParOf" srcId="{6A04E142-A936-448C-9E75-A0E2955443D9}" destId="{3BBEACAB-2118-4627-ACA1-944217EA0EC9}" srcOrd="3" destOrd="0" presId="urn:microsoft.com/office/officeart/2005/8/layout/vList2"/>
    <dgm:cxn modelId="{D94119C5-BF98-42FB-9855-BC578269F223}" type="presParOf" srcId="{6A04E142-A936-448C-9E75-A0E2955443D9}" destId="{C88A4BF3-8CE8-48A3-BF6B-3BD15856C1E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99D53-B366-45CB-B59E-DF04445024DD}">
      <dsp:nvSpPr>
        <dsp:cNvPr id="0" name=""/>
        <dsp:cNvSpPr/>
      </dsp:nvSpPr>
      <dsp:spPr>
        <a:xfrm>
          <a:off x="6317" y="843272"/>
          <a:ext cx="2753022" cy="27530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30000" r="-3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CBD41-88AC-48BC-9715-25B14925FE6B}">
      <dsp:nvSpPr>
        <dsp:cNvPr id="0" name=""/>
        <dsp:cNvSpPr/>
      </dsp:nvSpPr>
      <dsp:spPr>
        <a:xfrm>
          <a:off x="175175" y="2159740"/>
          <a:ext cx="3311637" cy="342371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omic Sans MS" panose="030F0702030302020204" pitchFamily="66" charset="0"/>
              <a:cs typeface="Arial" panose="020B0604020202020204" pitchFamily="34" charset="0"/>
            </a:rPr>
            <a:t>Professional Development Activities</a:t>
          </a:r>
          <a:endParaRPr lang="en-IN" sz="14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Round </a:t>
          </a: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Table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deliberations.</a:t>
          </a:r>
          <a:endParaRPr lang="en-IN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- Study Circle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meetings.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- Evening Lecture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Programs.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Young Materials Managers </a:t>
          </a: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Competition.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Regional </a:t>
          </a: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Conferences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Annual National </a:t>
          </a: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Convention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- World Congress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of IFPSM.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Supply Chain and Logistics Exposition  </a:t>
          </a: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(SCALE)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- MM Week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/ MM Day Celebrations in April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Complimentary </a:t>
          </a:r>
          <a:r>
            <a:rPr lang="en-US" sz="1300" kern="1200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rPr>
            <a:t>Journal f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rom IFPSM and IIMM</a:t>
          </a:r>
          <a:endParaRPr lang="en-IN" sz="13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2170" y="2256735"/>
        <a:ext cx="3117647" cy="3229723"/>
      </dsp:txXfrm>
    </dsp:sp>
    <dsp:sp modelId="{3EE6B030-A45E-4984-BE13-0EA18194D259}">
      <dsp:nvSpPr>
        <dsp:cNvPr id="0" name=""/>
        <dsp:cNvSpPr/>
      </dsp:nvSpPr>
      <dsp:spPr>
        <a:xfrm rot="126699">
          <a:off x="3490856" y="1948573"/>
          <a:ext cx="628477" cy="6615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/>
        </a:p>
      </dsp:txBody>
      <dsp:txXfrm>
        <a:off x="3490920" y="2077401"/>
        <a:ext cx="439934" cy="396908"/>
      </dsp:txXfrm>
    </dsp:sp>
    <dsp:sp modelId="{BFDE0619-F059-4281-9D77-9316D1851FF9}">
      <dsp:nvSpPr>
        <dsp:cNvPr id="0" name=""/>
        <dsp:cNvSpPr/>
      </dsp:nvSpPr>
      <dsp:spPr>
        <a:xfrm>
          <a:off x="4553769" y="1010945"/>
          <a:ext cx="2753022" cy="27530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1EA412-6866-4199-910F-9680D01652E5}">
      <dsp:nvSpPr>
        <dsp:cNvPr id="0" name=""/>
        <dsp:cNvSpPr/>
      </dsp:nvSpPr>
      <dsp:spPr>
        <a:xfrm>
          <a:off x="5001936" y="2662758"/>
          <a:ext cx="2753022" cy="2753022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rPr>
            <a:t>Consultancy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- Consultancy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cs typeface="Arial" panose="020B0604020202020204" pitchFamily="34" charset="0"/>
            </a:rPr>
            <a:t>services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in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Materials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Management,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Logistics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and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Supply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Chain Management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covering detailed study,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interactive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sessions,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recommendations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Manual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preparation,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implementation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en-US" sz="1300" kern="1200" dirty="0">
              <a:solidFill>
                <a:srgbClr val="CC00C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monitoring</a:t>
          </a:r>
          <a:r>
            <a:rPr lang="en-US" sz="13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IN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000" kern="1200" dirty="0"/>
        </a:p>
      </dsp:txBody>
      <dsp:txXfrm>
        <a:off x="5082569" y="2743391"/>
        <a:ext cx="2591756" cy="2591756"/>
      </dsp:txXfrm>
    </dsp:sp>
    <dsp:sp modelId="{0EF12C25-2AD9-4A38-9F1A-71FF29513B1B}">
      <dsp:nvSpPr>
        <dsp:cNvPr id="0" name=""/>
        <dsp:cNvSpPr/>
      </dsp:nvSpPr>
      <dsp:spPr>
        <a:xfrm>
          <a:off x="7837084" y="2056699"/>
          <a:ext cx="530292" cy="6615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1178319"/>
            <a:satOff val="-9634"/>
            <a:lumOff val="127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/>
        </a:p>
      </dsp:txBody>
      <dsp:txXfrm>
        <a:off x="7837084" y="2189001"/>
        <a:ext cx="371204" cy="396908"/>
      </dsp:txXfrm>
    </dsp:sp>
    <dsp:sp modelId="{D34593B0-BC56-4BE3-92E2-48F4A38EEF9D}">
      <dsp:nvSpPr>
        <dsp:cNvPr id="0" name=""/>
        <dsp:cNvSpPr/>
      </dsp:nvSpPr>
      <dsp:spPr>
        <a:xfrm>
          <a:off x="8821914" y="1010945"/>
          <a:ext cx="2753022" cy="275302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30000" r="-3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82EA4-4C36-4B4C-8C73-08CAC9FDCB21}">
      <dsp:nvSpPr>
        <dsp:cNvPr id="0" name=""/>
        <dsp:cNvSpPr/>
      </dsp:nvSpPr>
      <dsp:spPr>
        <a:xfrm>
          <a:off x="9270080" y="2662758"/>
          <a:ext cx="2753022" cy="275302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0000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rPr>
            <a:t>Training Programs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-Executive </a:t>
          </a:r>
          <a:r>
            <a:rPr lang="en-US" sz="13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Development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Programs.</a:t>
          </a:r>
          <a:endParaRPr lang="en-US" sz="13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- Workshops</a:t>
          </a:r>
          <a:endParaRPr lang="en-IN" sz="13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- Advanced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Materials Management Programs.</a:t>
          </a:r>
          <a:endParaRPr lang="en-IN" sz="13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- In-plant Training 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Programs (specially designed</a:t>
          </a:r>
          <a:r>
            <a:rPr lang="en-US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IN" sz="15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200" kern="1200"/>
        </a:p>
      </dsp:txBody>
      <dsp:txXfrm>
        <a:off x="9350713" y="2743391"/>
        <a:ext cx="2591756" cy="2591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99D53-B366-45CB-B59E-DF04445024DD}">
      <dsp:nvSpPr>
        <dsp:cNvPr id="0" name=""/>
        <dsp:cNvSpPr/>
      </dsp:nvSpPr>
      <dsp:spPr>
        <a:xfrm>
          <a:off x="113978" y="913946"/>
          <a:ext cx="2033195" cy="20331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54000" r="-54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CBD41-88AC-48BC-9715-25B14925FE6B}">
      <dsp:nvSpPr>
        <dsp:cNvPr id="0" name=""/>
        <dsp:cNvSpPr/>
      </dsp:nvSpPr>
      <dsp:spPr>
        <a:xfrm>
          <a:off x="125945" y="2591911"/>
          <a:ext cx="2445750" cy="231961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Education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CSCM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Certificate Course in Supply Chain Management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Modular Courses </a:t>
          </a:r>
          <a:r>
            <a:rPr lang="en-IN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on Specific subjects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PGDMM</a:t>
          </a:r>
          <a:r>
            <a:rPr lang="en-IN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en-IN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PGDSCM &amp;L</a:t>
          </a:r>
          <a:endParaRPr lang="en-IN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3884" y="2659850"/>
        <a:ext cx="2309872" cy="2183733"/>
      </dsp:txXfrm>
    </dsp:sp>
    <dsp:sp modelId="{3EE6B030-A45E-4984-BE13-0EA18194D259}">
      <dsp:nvSpPr>
        <dsp:cNvPr id="0" name=""/>
        <dsp:cNvSpPr/>
      </dsp:nvSpPr>
      <dsp:spPr>
        <a:xfrm rot="21596248">
          <a:off x="2641559" y="1665304"/>
          <a:ext cx="424376" cy="4885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100" kern="1200"/>
        </a:p>
      </dsp:txBody>
      <dsp:txXfrm>
        <a:off x="2641559" y="1763083"/>
        <a:ext cx="297063" cy="293128"/>
      </dsp:txXfrm>
    </dsp:sp>
    <dsp:sp modelId="{BFDE0619-F059-4281-9D77-9316D1851FF9}">
      <dsp:nvSpPr>
        <dsp:cNvPr id="0" name=""/>
        <dsp:cNvSpPr/>
      </dsp:nvSpPr>
      <dsp:spPr>
        <a:xfrm>
          <a:off x="3359677" y="910403"/>
          <a:ext cx="2033195" cy="20331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43000" r="-43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1EA412-6866-4199-910F-9680D01652E5}">
      <dsp:nvSpPr>
        <dsp:cNvPr id="0" name=""/>
        <dsp:cNvSpPr/>
      </dsp:nvSpPr>
      <dsp:spPr>
        <a:xfrm>
          <a:off x="3690663" y="2806723"/>
          <a:ext cx="2033195" cy="203319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Research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- Center for Research in Materials Management (</a:t>
          </a:r>
          <a:r>
            <a:rPr lang="en-US" sz="1400" kern="1200" dirty="0">
              <a:solidFill>
                <a:srgbClr val="CC00CC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CRIMM</a:t>
          </a:r>
          <a:r>
            <a:rPr lang="en-US" sz="1400" b="1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) </a:t>
          </a:r>
          <a:r>
            <a:rPr lang="en-US" sz="14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at Kolkata ,a joint venture with Techno India University.</a:t>
          </a:r>
          <a:r>
            <a:rPr lang="en-US" sz="1400" kern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 </a:t>
          </a:r>
          <a:endParaRPr lang="en-IN" sz="13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000" kern="1200" dirty="0"/>
        </a:p>
      </dsp:txBody>
      <dsp:txXfrm>
        <a:off x="3750213" y="2866273"/>
        <a:ext cx="1914095" cy="1914095"/>
      </dsp:txXfrm>
    </dsp:sp>
    <dsp:sp modelId="{0EF12C25-2AD9-4A38-9F1A-71FF29513B1B}">
      <dsp:nvSpPr>
        <dsp:cNvPr id="0" name=""/>
        <dsp:cNvSpPr/>
      </dsp:nvSpPr>
      <dsp:spPr>
        <a:xfrm rot="21555900">
          <a:off x="5793261" y="1661979"/>
          <a:ext cx="400438" cy="4885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5589159"/>
            <a:satOff val="-4817"/>
            <a:lumOff val="6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100" kern="1200"/>
        </a:p>
      </dsp:txBody>
      <dsp:txXfrm>
        <a:off x="5793266" y="1760460"/>
        <a:ext cx="280307" cy="293128"/>
      </dsp:txXfrm>
    </dsp:sp>
    <dsp:sp modelId="{D34593B0-BC56-4BE3-92E2-48F4A38EEF9D}">
      <dsp:nvSpPr>
        <dsp:cNvPr id="0" name=""/>
        <dsp:cNvSpPr/>
      </dsp:nvSpPr>
      <dsp:spPr>
        <a:xfrm>
          <a:off x="6536888" y="869643"/>
          <a:ext cx="2033195" cy="20331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2000" r="-12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82EA4-4C36-4B4C-8C73-08CAC9FDCB21}">
      <dsp:nvSpPr>
        <dsp:cNvPr id="0" name=""/>
        <dsp:cNvSpPr/>
      </dsp:nvSpPr>
      <dsp:spPr>
        <a:xfrm>
          <a:off x="6842824" y="2083206"/>
          <a:ext cx="2033195" cy="299788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002060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rPr>
            <a:t>Membership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Fellow Member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Member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Associate Member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Institutional Member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Large scale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Small Scale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Life Member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Life Fellow Member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- Student Member</a:t>
          </a:r>
          <a:endParaRPr lang="en-IN" sz="15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200" kern="1200" dirty="0"/>
        </a:p>
      </dsp:txBody>
      <dsp:txXfrm>
        <a:off x="6902374" y="2142756"/>
        <a:ext cx="1914095" cy="2878785"/>
      </dsp:txXfrm>
    </dsp:sp>
    <dsp:sp modelId="{A7795EA6-7091-40EF-8B78-539A3453B972}">
      <dsp:nvSpPr>
        <dsp:cNvPr id="0" name=""/>
        <dsp:cNvSpPr/>
      </dsp:nvSpPr>
      <dsp:spPr>
        <a:xfrm rot="21408192">
          <a:off x="8898288" y="1557668"/>
          <a:ext cx="328972" cy="4885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1178319"/>
            <a:satOff val="-9634"/>
            <a:lumOff val="127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100" kern="1200"/>
        </a:p>
      </dsp:txBody>
      <dsp:txXfrm>
        <a:off x="8898365" y="1658130"/>
        <a:ext cx="230280" cy="293128"/>
      </dsp:txXfrm>
    </dsp:sp>
    <dsp:sp modelId="{E96BF10B-DC0C-4EBC-98E4-0E0DDED20908}">
      <dsp:nvSpPr>
        <dsp:cNvPr id="0" name=""/>
        <dsp:cNvSpPr/>
      </dsp:nvSpPr>
      <dsp:spPr>
        <a:xfrm>
          <a:off x="9508543" y="703668"/>
          <a:ext cx="2033195" cy="20331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l="-12000" r="-12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96E375-90C1-4FE6-8AB9-54D9613B65D2}">
      <dsp:nvSpPr>
        <dsp:cNvPr id="0" name=""/>
        <dsp:cNvSpPr/>
      </dsp:nvSpPr>
      <dsp:spPr>
        <a:xfrm>
          <a:off x="9994986" y="2524740"/>
          <a:ext cx="2033195" cy="2409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CC00CC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rPr>
            <a:t>Contact</a:t>
          </a:r>
          <a:endParaRPr lang="en-IN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>
              <a:solidFill>
                <a:srgbClr val="CC00CC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Nagaraj</a:t>
          </a:r>
          <a:r>
            <a:rPr lang="en-US" sz="1200" b="1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r>
            <a:rPr lang="en-US" sz="1200" b="1" kern="1200" dirty="0">
              <a:solidFill>
                <a:srgbClr val="CC00CC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SM</a:t>
          </a:r>
          <a:endParaRPr lang="en-IN" sz="12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Phone:</a:t>
          </a:r>
          <a:r>
            <a:rPr lang="en-US" sz="1200" kern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25327251 /52 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Tele Fax: 25327253</a:t>
          </a:r>
          <a:endParaRPr lang="en-IN" sz="1200" kern="1200" dirty="0">
            <a:solidFill>
              <a:srgbClr val="002060"/>
            </a:solidFill>
            <a:effectLst/>
            <a:latin typeface="Calibri" panose="020F0502020204030204" pitchFamily="34" charset="0"/>
            <a:ea typeface="Times New Roman" panose="02020603050405020304" pitchFamily="18" charset="0"/>
            <a:cs typeface="Calibri" panose="020F050202020403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Mobile:  9900862486, 	      	    9972441466</a:t>
          </a:r>
          <a:endParaRPr lang="en-IN" sz="1200" kern="1200" dirty="0">
            <a:solidFill>
              <a:srgbClr val="002060"/>
            </a:solidFill>
            <a:effectLst/>
            <a:latin typeface="Calibri" panose="020F0502020204030204" pitchFamily="34" charset="0"/>
            <a:ea typeface="Times New Roman" panose="02020603050405020304" pitchFamily="18" charset="0"/>
            <a:cs typeface="Calibri" panose="020F050202020403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e-mail    </a:t>
          </a:r>
          <a:r>
            <a:rPr lang="en-US" sz="1200" u="sng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nagaraj.sm@iimmbangalore.org</a:t>
          </a: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	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iimmbg@airtelmail.in</a:t>
          </a:r>
          <a:endParaRPr lang="en-IN" sz="1200" kern="1200" dirty="0">
            <a:solidFill>
              <a:srgbClr val="002060"/>
            </a:solidFill>
            <a:effectLst/>
            <a:latin typeface="Calibri" panose="020F0502020204030204" pitchFamily="34" charset="0"/>
            <a:ea typeface="Times New Roman" panose="02020603050405020304" pitchFamily="18" charset="0"/>
            <a:cs typeface="Calibri" panose="020F050202020403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Web:  	</a:t>
          </a:r>
          <a:r>
            <a:rPr lang="en-US" sz="1200" u="sng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www.iimm.org</a:t>
          </a:r>
          <a:r>
            <a:rPr lang="en-US" sz="12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 &amp;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u="sng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www.iimmbangalore.org</a:t>
          </a:r>
          <a:endParaRPr lang="en-IN" sz="12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054536" y="2584290"/>
        <a:ext cx="1914095" cy="22900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6593A-F379-4503-93A1-57FB72539BA9}">
      <dsp:nvSpPr>
        <dsp:cNvPr id="0" name=""/>
        <dsp:cNvSpPr/>
      </dsp:nvSpPr>
      <dsp:spPr>
        <a:xfrm>
          <a:off x="0" y="36502"/>
          <a:ext cx="9112827" cy="1814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Robert Bosch Engineering &amp; Business Solutions</a:t>
          </a:r>
          <a:r>
            <a:rPr lang="en-US" sz="47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IN" sz="4700" b="1" kern="1200" dirty="0">
            <a:solidFill>
              <a:schemeClr val="bg1"/>
            </a:solidFill>
          </a:endParaRPr>
        </a:p>
      </dsp:txBody>
      <dsp:txXfrm>
        <a:off x="88585" y="125087"/>
        <a:ext cx="8935657" cy="1637500"/>
      </dsp:txXfrm>
    </dsp:sp>
    <dsp:sp modelId="{F78D3A6E-5A8F-48F8-A3CF-E1E46E46A619}">
      <dsp:nvSpPr>
        <dsp:cNvPr id="0" name=""/>
        <dsp:cNvSpPr/>
      </dsp:nvSpPr>
      <dsp:spPr>
        <a:xfrm>
          <a:off x="0" y="1986532"/>
          <a:ext cx="9112827" cy="1814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700" b="1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Vivekananda College</a:t>
          </a:r>
          <a:r>
            <a:rPr lang="en-IN" sz="47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IN" sz="4700" b="1" kern="1200" dirty="0">
            <a:solidFill>
              <a:schemeClr val="bg1"/>
            </a:solidFill>
          </a:endParaRPr>
        </a:p>
      </dsp:txBody>
      <dsp:txXfrm>
        <a:off x="88585" y="2075117"/>
        <a:ext cx="8935657" cy="1637500"/>
      </dsp:txXfrm>
    </dsp:sp>
    <dsp:sp modelId="{C88A4BF3-8CE8-48A3-BF6B-3BD15856C1EA}">
      <dsp:nvSpPr>
        <dsp:cNvPr id="0" name=""/>
        <dsp:cNvSpPr/>
      </dsp:nvSpPr>
      <dsp:spPr>
        <a:xfrm>
          <a:off x="0" y="3936562"/>
          <a:ext cx="9112827" cy="1814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700" b="1" kern="1200" dirty="0">
              <a:solidFill>
                <a:schemeClr val="bg1"/>
              </a:solidFill>
            </a:rPr>
            <a:t>Seshadri Puram College</a:t>
          </a:r>
        </a:p>
      </dsp:txBody>
      <dsp:txXfrm>
        <a:off x="88585" y="4025147"/>
        <a:ext cx="8935657" cy="163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C5BAB-9A6C-494C-B950-9A73AAE31B1E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E509F-9CF4-4FB1-AA08-DCE8D87E4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509F-9CF4-4FB1-AA08-DCE8D87E43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84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509F-9CF4-4FB1-AA08-DCE8D87E43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83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509F-9CF4-4FB1-AA08-DCE8D87E434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87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509F-9CF4-4FB1-AA08-DCE8D87E434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14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509F-9CF4-4FB1-AA08-DCE8D87E43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65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509F-9CF4-4FB1-AA08-DCE8D87E43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19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509F-9CF4-4FB1-AA08-DCE8D87E43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5509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509F-9CF4-4FB1-AA08-DCE8D87E43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668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509F-9CF4-4FB1-AA08-DCE8D87E434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5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809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416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002060">
              <a:alpha val="49804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BAABA5E-769A-47B2-8B13-D997830887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36850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B8373E7-3F24-4DB1-A611-0F3EC1BA1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36850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B8373E7-3F24-4DB1-A611-0F3EC1BA1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36850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657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B8373E7-3F24-4DB1-A611-0F3EC1BA1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36850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3259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B8373E7-3F24-4DB1-A611-0F3EC1BA1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36850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389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BCEBD844-7CB0-4D7F-967A-1B8442519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36850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FAC3C-DCE9-426A-8DC9-0A931CAA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46277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907983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FAC3C-DCE9-426A-8DC9-0A931CAA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46277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6040076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FAC3C-DCE9-426A-8DC9-0A931CAA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46277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5092965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FAC3C-DCE9-426A-8DC9-0A931CAA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46277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81373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FAC3C-DCE9-426A-8DC9-0A931CAA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46277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732604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FAC3C-DCE9-426A-8DC9-0A931CAA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46277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758883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FAC3C-DCE9-426A-8DC9-0A931CAA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46277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811613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FAC3C-DCE9-426A-8DC9-0A931CAA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46277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164123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69830C89-FD48-4043-8430-EAC928BE8A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55E5A5F6-3C13-4024-BF27-64D4AFA8D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036B857-12BF-4362-947E-24F0BDC531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387FC-6D0B-46FC-AAC6-C18923D602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325802"/>
      </p:ext>
    </p:extLst>
  </p:cSld>
  <p:clrMapOvr>
    <a:masterClrMapping/>
  </p:clrMapOvr>
  <p:transition spd="slow">
    <p:split dir="in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002060">
              <a:alpha val="49804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F5D33B5-26B1-4AB2-95FF-3F704CB1D0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97143" y="228595"/>
            <a:ext cx="732099" cy="414470"/>
          </a:xfrm>
        </p:spPr>
        <p:txBody>
          <a:bodyPr/>
          <a:lstStyle>
            <a:lvl1pPr>
              <a:defRPr/>
            </a:lvl1pPr>
          </a:lstStyle>
          <a:p>
            <a:fld id="{50B9AE64-3A83-FF4E-BA65-C9C79A58FA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05397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4FF918-CB3B-48B4-A631-2D57E33898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84468" y="299196"/>
            <a:ext cx="732099" cy="414470"/>
          </a:xfrm>
        </p:spPr>
        <p:txBody>
          <a:bodyPr/>
          <a:lstStyle>
            <a:lvl1pPr>
              <a:defRPr/>
            </a:lvl1pPr>
          </a:lstStyle>
          <a:p>
            <a:fld id="{50B9AE64-3A83-FF4E-BA65-C9C79A58FA0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798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3D7C7-18AD-4F38-A2DF-2CF03D9F63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01400" y="249616"/>
            <a:ext cx="732099" cy="414470"/>
          </a:xfrm>
        </p:spPr>
        <p:txBody>
          <a:bodyPr/>
          <a:lstStyle>
            <a:lvl1pPr>
              <a:defRPr/>
            </a:lvl1pPr>
          </a:lstStyle>
          <a:p>
            <a:fld id="{50B9AE64-3A83-FF4E-BA65-C9C79A58FA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534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A610F3-F126-43BB-8360-F6535488E7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92840" y="309707"/>
            <a:ext cx="732099" cy="414470"/>
          </a:xfrm>
        </p:spPr>
        <p:txBody>
          <a:bodyPr/>
          <a:lstStyle>
            <a:lvl1pPr>
              <a:defRPr/>
            </a:lvl1pPr>
          </a:lstStyle>
          <a:p>
            <a:fld id="{50B9AE64-3A83-FF4E-BA65-C9C79A58FA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612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69830C89-FD48-4043-8430-EAC928BE8A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55E5A5F6-3C13-4024-BF27-64D4AFA8D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036B857-12BF-4362-947E-24F0BDC531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291735" y="270636"/>
            <a:ext cx="732099" cy="41447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387FC-6D0B-46FC-AAC6-C18923D602B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9175528"/>
      </p:ext>
    </p:extLst>
  </p:cSld>
  <p:clrMapOvr>
    <a:masterClrMapping/>
  </p:clrMapOvr>
  <p:transition spd="slow">
    <p:split dir="in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40F3399-4083-4642-9BB0-A990D21E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98" y="2204789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600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4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8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8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8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6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4 w 2053232"/>
              <a:gd name="connsiteY53" fmla="*/ 394989 h 1662194"/>
              <a:gd name="connsiteX54" fmla="*/ 1534274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8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8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80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4 w 2053232"/>
              <a:gd name="connsiteY84" fmla="*/ 398100 h 1662194"/>
              <a:gd name="connsiteX85" fmla="*/ 1757954 w 2053232"/>
              <a:gd name="connsiteY85" fmla="*/ 386885 h 1662194"/>
              <a:gd name="connsiteX86" fmla="*/ 1812738 w 2053232"/>
              <a:gd name="connsiteY86" fmla="*/ 333679 h 1662194"/>
              <a:gd name="connsiteX87" fmla="*/ 1849624 w 2053232"/>
              <a:gd name="connsiteY87" fmla="*/ 295005 h 1662194"/>
              <a:gd name="connsiteX88" fmla="*/ 1852870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10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8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1 w 2053232"/>
              <a:gd name="connsiteY104" fmla="*/ 444105 h 1662194"/>
              <a:gd name="connsiteX105" fmla="*/ 1777136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9 w 2053232"/>
              <a:gd name="connsiteY138" fmla="*/ 1207997 h 1662194"/>
              <a:gd name="connsiteX139" fmla="*/ 1853632 w 2053232"/>
              <a:gd name="connsiteY139" fmla="*/ 1277417 h 1662194"/>
              <a:gd name="connsiteX140" fmla="*/ 1857097 w 2053232"/>
              <a:gd name="connsiteY140" fmla="*/ 1285053 h 1662194"/>
              <a:gd name="connsiteX141" fmla="*/ 1909020 w 2053232"/>
              <a:gd name="connsiteY141" fmla="*/ 1272282 h 1662194"/>
              <a:gd name="connsiteX142" fmla="*/ 1848099 w 2053232"/>
              <a:gd name="connsiteY142" fmla="*/ 1331631 h 1662194"/>
              <a:gd name="connsiteX143" fmla="*/ 1782898 w 2053232"/>
              <a:gd name="connsiteY143" fmla="*/ 1377919 h 1662194"/>
              <a:gd name="connsiteX144" fmla="*/ 1832839 w 2053232"/>
              <a:gd name="connsiteY144" fmla="*/ 1369576 h 1662194"/>
              <a:gd name="connsiteX145" fmla="*/ 1899110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6 w 2053232"/>
              <a:gd name="connsiteY148" fmla="*/ 1414866 h 1662194"/>
              <a:gd name="connsiteX149" fmla="*/ 1816667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7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8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2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8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8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40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600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8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4" y="435072"/>
                </a:cubicBezTo>
                <a:cubicBezTo>
                  <a:pt x="1706622" y="432949"/>
                  <a:pt x="1708638" y="430943"/>
                  <a:pt x="1710506" y="428699"/>
                </a:cubicBezTo>
                <a:cubicBezTo>
                  <a:pt x="1710105" y="428228"/>
                  <a:pt x="1709594" y="427761"/>
                  <a:pt x="1709192" y="427290"/>
                </a:cubicBezTo>
                <a:close/>
                <a:moveTo>
                  <a:pt x="1602978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8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2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6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8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8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6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2" y="308200"/>
                  <a:pt x="1646666" y="310801"/>
                </a:cubicBezTo>
                <a:cubicBezTo>
                  <a:pt x="1626127" y="342988"/>
                  <a:pt x="1600235" y="370389"/>
                  <a:pt x="1571164" y="394989"/>
                </a:cubicBezTo>
                <a:cubicBezTo>
                  <a:pt x="1559311" y="404958"/>
                  <a:pt x="1546947" y="414460"/>
                  <a:pt x="1534274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8" y="191769"/>
                  <a:pt x="1785353" y="183058"/>
                </a:cubicBezTo>
                <a:cubicBezTo>
                  <a:pt x="1789677" y="179520"/>
                  <a:pt x="1794273" y="176336"/>
                  <a:pt x="1800878" y="176962"/>
                </a:cubicBezTo>
                <a:cubicBezTo>
                  <a:pt x="1803457" y="177238"/>
                  <a:pt x="1806420" y="177866"/>
                  <a:pt x="1807769" y="180970"/>
                </a:cubicBezTo>
                <a:cubicBezTo>
                  <a:pt x="1809009" y="184077"/>
                  <a:pt x="1806921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6" y="198213"/>
                  <a:pt x="1788211" y="205008"/>
                </a:cubicBezTo>
                <a:cubicBezTo>
                  <a:pt x="1786982" y="207109"/>
                  <a:pt x="1787182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2" y="220936"/>
                  <a:pt x="1775377" y="223853"/>
                </a:cubicBezTo>
                <a:cubicBezTo>
                  <a:pt x="1782527" y="225913"/>
                  <a:pt x="1786886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8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70" y="174142"/>
                  <a:pt x="1847751" y="176838"/>
                  <a:pt x="1847180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1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6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4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8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70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10" y="342707"/>
                </a:cubicBezTo>
                <a:cubicBezTo>
                  <a:pt x="1819675" y="355613"/>
                  <a:pt x="1808202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4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4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8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9" y="410348"/>
                  <a:pt x="1807403" y="414172"/>
                  <a:pt x="1798340" y="418475"/>
                </a:cubicBezTo>
                <a:cubicBezTo>
                  <a:pt x="1794877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1" y="444105"/>
                </a:cubicBezTo>
                <a:cubicBezTo>
                  <a:pt x="1775995" y="447452"/>
                  <a:pt x="1773119" y="450334"/>
                  <a:pt x="1777136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8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8" y="509237"/>
                  <a:pt x="1908392" y="514224"/>
                  <a:pt x="1905273" y="519902"/>
                </a:cubicBezTo>
                <a:cubicBezTo>
                  <a:pt x="1900853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8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4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1" y="983900"/>
                  <a:pt x="1980356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8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2" y="1153466"/>
                  <a:pt x="1908700" y="1179865"/>
                </a:cubicBezTo>
                <a:cubicBezTo>
                  <a:pt x="1899560" y="1187320"/>
                  <a:pt x="1889855" y="1192492"/>
                  <a:pt x="1889869" y="1207997"/>
                </a:cubicBezTo>
                <a:cubicBezTo>
                  <a:pt x="1889860" y="1238039"/>
                  <a:pt x="1880309" y="1263315"/>
                  <a:pt x="1853632" y="1277417"/>
                </a:cubicBezTo>
                <a:cubicBezTo>
                  <a:pt x="1853430" y="1277545"/>
                  <a:pt x="1855638" y="1281953"/>
                  <a:pt x="1857097" y="1285053"/>
                </a:cubicBezTo>
                <a:cubicBezTo>
                  <a:pt x="1874696" y="1285430"/>
                  <a:pt x="1885755" y="1267251"/>
                  <a:pt x="1909020" y="1272282"/>
                </a:cubicBezTo>
                <a:cubicBezTo>
                  <a:pt x="1891328" y="1296984"/>
                  <a:pt x="1876677" y="1319161"/>
                  <a:pt x="1848099" y="1331631"/>
                </a:cubicBezTo>
                <a:cubicBezTo>
                  <a:pt x="1825215" y="1341608"/>
                  <a:pt x="1796024" y="1347799"/>
                  <a:pt x="1782898" y="1377919"/>
                </a:cubicBezTo>
                <a:cubicBezTo>
                  <a:pt x="1804186" y="1383017"/>
                  <a:pt x="1818358" y="1375272"/>
                  <a:pt x="1832839" y="1369576"/>
                </a:cubicBezTo>
                <a:cubicBezTo>
                  <a:pt x="1855136" y="1360830"/>
                  <a:pt x="1876830" y="1351015"/>
                  <a:pt x="1899110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6" y="1414866"/>
                </a:cubicBezTo>
                <a:cubicBezTo>
                  <a:pt x="1819310" y="1412429"/>
                  <a:pt x="1814120" y="1420479"/>
                  <a:pt x="1816667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2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9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7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1" y="599859"/>
                  <a:pt x="40415" y="577949"/>
                </a:cubicBezTo>
                <a:cubicBezTo>
                  <a:pt x="37094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8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6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2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8" y="250975"/>
                  <a:pt x="37609" y="250972"/>
                </a:cubicBezTo>
                <a:cubicBezTo>
                  <a:pt x="52373" y="250838"/>
                  <a:pt x="67065" y="250950"/>
                  <a:pt x="81248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6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5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20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8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40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50" y="24526"/>
                  <a:pt x="1684752" y="31993"/>
                  <a:pt x="1681449" y="38645"/>
                </a:cubicBezTo>
                <a:cubicBezTo>
                  <a:pt x="1680000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0DFA7AC8-DA1D-4AC7-ACF4-7BE16BA87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8894" y="2211836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5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6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6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6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4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4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2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7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5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3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1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9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1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5 w 2053231"/>
              <a:gd name="connsiteY80" fmla="*/ 1385578 h 1662194"/>
              <a:gd name="connsiteX81" fmla="*/ 1832843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3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1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8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2 w 2053231"/>
              <a:gd name="connsiteY139" fmla="*/ 1354187 h 1662194"/>
              <a:gd name="connsiteX140" fmla="*/ 406566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69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2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5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8 w 2053231"/>
              <a:gd name="connsiteY175" fmla="*/ 1367190 h 1662194"/>
              <a:gd name="connsiteX176" fmla="*/ 200363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3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3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59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3 w 2053231"/>
              <a:gd name="connsiteY213" fmla="*/ 773093 h 1662194"/>
              <a:gd name="connsiteX214" fmla="*/ 131631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7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5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6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6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6" y="693085"/>
                </a:lnTo>
                <a:lnTo>
                  <a:pt x="2050633" y="688201"/>
                </a:lnTo>
                <a:cubicBezTo>
                  <a:pt x="2049845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9" y="304585"/>
                  <a:pt x="1763682" y="313475"/>
                  <a:pt x="1782474" y="324713"/>
                </a:cubicBezTo>
                <a:cubicBezTo>
                  <a:pt x="1798852" y="334580"/>
                  <a:pt x="1816308" y="345016"/>
                  <a:pt x="1825119" y="362527"/>
                </a:cubicBezTo>
                <a:cubicBezTo>
                  <a:pt x="1836775" y="385756"/>
                  <a:pt x="1810823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4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5" y="612878"/>
                  <a:pt x="2040093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7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2" y="672471"/>
                </a:cubicBezTo>
                <a:cubicBezTo>
                  <a:pt x="2037814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5" y="691170"/>
                  <a:pt x="2050827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2" y="801742"/>
                  <a:pt x="2038322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5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1" y="997439"/>
                  <a:pt x="1999694" y="1002071"/>
                </a:cubicBezTo>
                <a:cubicBezTo>
                  <a:pt x="1995595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3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1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800" y="1194535"/>
                  <a:pt x="2052188" y="1196426"/>
                  <a:pt x="2050187" y="1200006"/>
                </a:cubicBezTo>
                <a:cubicBezTo>
                  <a:pt x="2044556" y="1210251"/>
                  <a:pt x="2043350" y="1221315"/>
                  <a:pt x="2049991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9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9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1" y="1452516"/>
                </a:cubicBezTo>
                <a:cubicBezTo>
                  <a:pt x="1954562" y="1442472"/>
                  <a:pt x="1941527" y="1435764"/>
                  <a:pt x="1928933" y="1428314"/>
                </a:cubicBezTo>
                <a:cubicBezTo>
                  <a:pt x="1910873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5" y="1385578"/>
                </a:cubicBezTo>
                <a:lnTo>
                  <a:pt x="1832843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3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1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5" y="1487498"/>
                  <a:pt x="481993" y="1527291"/>
                </a:cubicBezTo>
                <a:cubicBezTo>
                  <a:pt x="464056" y="1544491"/>
                  <a:pt x="444585" y="1560288"/>
                  <a:pt x="428986" y="1579832"/>
                </a:cubicBezTo>
                <a:cubicBezTo>
                  <a:pt x="413406" y="1599495"/>
                  <a:pt x="398812" y="1619854"/>
                  <a:pt x="381477" y="1638123"/>
                </a:cubicBezTo>
                <a:cubicBezTo>
                  <a:pt x="376530" y="1643377"/>
                  <a:pt x="371636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1" y="1635392"/>
                  <a:pt x="331040" y="1635823"/>
                  <a:pt x="330482" y="1641657"/>
                </a:cubicBezTo>
                <a:cubicBezTo>
                  <a:pt x="329646" y="1650770"/>
                  <a:pt x="325555" y="1657329"/>
                  <a:pt x="317482" y="1660871"/>
                </a:cubicBezTo>
                <a:cubicBezTo>
                  <a:pt x="316602" y="1661264"/>
                  <a:pt x="315646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0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7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8" y="1437894"/>
                  <a:pt x="398488" y="1443730"/>
                </a:cubicBezTo>
                <a:cubicBezTo>
                  <a:pt x="377645" y="1459210"/>
                  <a:pt x="361077" y="1478908"/>
                  <a:pt x="344235" y="1498251"/>
                </a:cubicBezTo>
                <a:cubicBezTo>
                  <a:pt x="333989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5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2" y="1369525"/>
                  <a:pt x="388815" y="1366891"/>
                </a:cubicBezTo>
                <a:cubicBezTo>
                  <a:pt x="385008" y="1356238"/>
                  <a:pt x="387867" y="1352507"/>
                  <a:pt x="399152" y="1354187"/>
                </a:cubicBezTo>
                <a:cubicBezTo>
                  <a:pt x="402646" y="1354676"/>
                  <a:pt x="404861" y="1353995"/>
                  <a:pt x="406566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69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7" y="1463982"/>
                  <a:pt x="265022" y="1457187"/>
                </a:cubicBezTo>
                <a:cubicBezTo>
                  <a:pt x="266250" y="1455086"/>
                  <a:pt x="266052" y="1453033"/>
                  <a:pt x="264042" y="1450679"/>
                </a:cubicBezTo>
                <a:cubicBezTo>
                  <a:pt x="260427" y="1446440"/>
                  <a:pt x="262222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7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5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49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2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8" y="1367190"/>
                </a:cubicBezTo>
                <a:cubicBezTo>
                  <a:pt x="202034" y="1368454"/>
                  <a:pt x="201062" y="1370061"/>
                  <a:pt x="200363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3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3" y="1257387"/>
                  <a:pt x="226792" y="1254963"/>
                </a:cubicBezTo>
                <a:cubicBezTo>
                  <a:pt x="236584" y="1251847"/>
                  <a:pt x="245829" y="1248023"/>
                  <a:pt x="254893" y="1243720"/>
                </a:cubicBezTo>
                <a:cubicBezTo>
                  <a:pt x="258356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3" y="1188942"/>
                </a:cubicBezTo>
                <a:cubicBezTo>
                  <a:pt x="284814" y="1188807"/>
                  <a:pt x="285235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59" y="1142293"/>
                </a:cubicBezTo>
                <a:cubicBezTo>
                  <a:pt x="152380" y="1134270"/>
                  <a:pt x="152425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5" y="1075567"/>
                  <a:pt x="132932" y="1073145"/>
                </a:cubicBezTo>
                <a:cubicBezTo>
                  <a:pt x="125033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3" y="773093"/>
                </a:cubicBezTo>
                <a:cubicBezTo>
                  <a:pt x="158248" y="757093"/>
                  <a:pt x="154275" y="746809"/>
                  <a:pt x="131631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7" y="686073"/>
                  <a:pt x="90653" y="654584"/>
                </a:cubicBezTo>
                <a:cubicBezTo>
                  <a:pt x="63957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70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5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7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8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7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4A968EB8-8393-4689-A845-BCD355955A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69387" y="2139888"/>
            <a:ext cx="2053231" cy="1662194"/>
          </a:xfrm>
          <a:custGeom>
            <a:avLst/>
            <a:gdLst>
              <a:gd name="connsiteX0" fmla="*/ 1746 w 2053231"/>
              <a:gd name="connsiteY0" fmla="*/ 969110 h 1662194"/>
              <a:gd name="connsiteX1" fmla="*/ 2599 w 2053231"/>
              <a:gd name="connsiteY1" fmla="*/ 973994 h 1662194"/>
              <a:gd name="connsiteX2" fmla="*/ 5336 w 2053231"/>
              <a:gd name="connsiteY2" fmla="*/ 988563 h 1662194"/>
              <a:gd name="connsiteX3" fmla="*/ 6782 w 2053231"/>
              <a:gd name="connsiteY3" fmla="*/ 995844 h 1662194"/>
              <a:gd name="connsiteX4" fmla="*/ 6161 w 2053231"/>
              <a:gd name="connsiteY4" fmla="*/ 996145 h 1662194"/>
              <a:gd name="connsiteX5" fmla="*/ 1450 w 2053231"/>
              <a:gd name="connsiteY5" fmla="*/ 973537 h 1662194"/>
              <a:gd name="connsiteX6" fmla="*/ 1 w 2053231"/>
              <a:gd name="connsiteY6" fmla="*/ 957986 h 1662194"/>
              <a:gd name="connsiteX7" fmla="*/ 654 w 2053231"/>
              <a:gd name="connsiteY7" fmla="*/ 958871 h 1662194"/>
              <a:gd name="connsiteX8" fmla="*/ 2082 w 2053231"/>
              <a:gd name="connsiteY8" fmla="*/ 964112 h 1662194"/>
              <a:gd name="connsiteX9" fmla="*/ 1746 w 2053231"/>
              <a:gd name="connsiteY9" fmla="*/ 969110 h 1662194"/>
              <a:gd name="connsiteX10" fmla="*/ 711 w 2053231"/>
              <a:gd name="connsiteY10" fmla="*/ 963168 h 1662194"/>
              <a:gd name="connsiteX11" fmla="*/ 1 w 2053231"/>
              <a:gd name="connsiteY11" fmla="*/ 957986 h 1662194"/>
              <a:gd name="connsiteX12" fmla="*/ 1709191 w 2053231"/>
              <a:gd name="connsiteY12" fmla="*/ 427290 h 1662194"/>
              <a:gd name="connsiteX13" fmla="*/ 1697210 w 2053231"/>
              <a:gd name="connsiteY13" fmla="*/ 437869 h 1662194"/>
              <a:gd name="connsiteX14" fmla="*/ 1704733 w 2053231"/>
              <a:gd name="connsiteY14" fmla="*/ 435072 h 1662194"/>
              <a:gd name="connsiteX15" fmla="*/ 1710506 w 2053231"/>
              <a:gd name="connsiteY15" fmla="*/ 428699 h 1662194"/>
              <a:gd name="connsiteX16" fmla="*/ 1709191 w 2053231"/>
              <a:gd name="connsiteY16" fmla="*/ 427290 h 1662194"/>
              <a:gd name="connsiteX17" fmla="*/ 1602977 w 2053231"/>
              <a:gd name="connsiteY17" fmla="*/ 260909 h 1662194"/>
              <a:gd name="connsiteX18" fmla="*/ 1531108 w 2053231"/>
              <a:gd name="connsiteY18" fmla="*/ 324503 h 1662194"/>
              <a:gd name="connsiteX19" fmla="*/ 1532533 w 2053231"/>
              <a:gd name="connsiteY19" fmla="*/ 325909 h 1662194"/>
              <a:gd name="connsiteX20" fmla="*/ 1602977 w 2053231"/>
              <a:gd name="connsiteY20" fmla="*/ 260909 h 1662194"/>
              <a:gd name="connsiteX21" fmla="*/ 1738585 w 2053231"/>
              <a:gd name="connsiteY21" fmla="*/ 93 h 1662194"/>
              <a:gd name="connsiteX22" fmla="*/ 1741678 w 2053231"/>
              <a:gd name="connsiteY22" fmla="*/ 1125 h 1662194"/>
              <a:gd name="connsiteX23" fmla="*/ 1741687 w 2053231"/>
              <a:gd name="connsiteY23" fmla="*/ 7060 h 1662194"/>
              <a:gd name="connsiteX24" fmla="*/ 1738618 w 2053231"/>
              <a:gd name="connsiteY24" fmla="*/ 16733 h 1662194"/>
              <a:gd name="connsiteX25" fmla="*/ 1740090 w 2053231"/>
              <a:gd name="connsiteY25" fmla="*/ 23588 h 1662194"/>
              <a:gd name="connsiteX26" fmla="*/ 1738676 w 2053231"/>
              <a:gd name="connsiteY26" fmla="*/ 39142 h 1662194"/>
              <a:gd name="connsiteX27" fmla="*/ 1733426 w 2053231"/>
              <a:gd name="connsiteY27" fmla="*/ 62940 h 1662194"/>
              <a:gd name="connsiteX28" fmla="*/ 1730086 w 2053231"/>
              <a:gd name="connsiteY28" fmla="*/ 69352 h 1662194"/>
              <a:gd name="connsiteX29" fmla="*/ 1727649 w 2053231"/>
              <a:gd name="connsiteY29" fmla="*/ 72220 h 1662194"/>
              <a:gd name="connsiteX30" fmla="*/ 1683216 w 2053231"/>
              <a:gd name="connsiteY30" fmla="*/ 165659 h 1662194"/>
              <a:gd name="connsiteX31" fmla="*/ 1629845 w 2053231"/>
              <a:gd name="connsiteY31" fmla="*/ 229721 h 1662194"/>
              <a:gd name="connsiteX32" fmla="*/ 1628579 w 2053231"/>
              <a:gd name="connsiteY32" fmla="*/ 232307 h 1662194"/>
              <a:gd name="connsiteX33" fmla="*/ 1654744 w 2053231"/>
              <a:gd name="connsiteY33" fmla="*/ 218464 h 1662194"/>
              <a:gd name="connsiteX34" fmla="*/ 1708997 w 2053231"/>
              <a:gd name="connsiteY34" fmla="*/ 163943 h 1662194"/>
              <a:gd name="connsiteX35" fmla="*/ 1741522 w 2053231"/>
              <a:gd name="connsiteY35" fmla="*/ 130021 h 1662194"/>
              <a:gd name="connsiteX36" fmla="*/ 1745886 w 2053231"/>
              <a:gd name="connsiteY36" fmla="*/ 123817 h 1662194"/>
              <a:gd name="connsiteX37" fmla="*/ 1749347 w 2053231"/>
              <a:gd name="connsiteY37" fmla="*/ 121883 h 1662194"/>
              <a:gd name="connsiteX38" fmla="*/ 1752616 w 2053231"/>
              <a:gd name="connsiteY38" fmla="*/ 126013 h 1662194"/>
              <a:gd name="connsiteX39" fmla="*/ 1751494 w 2053231"/>
              <a:gd name="connsiteY39" fmla="*/ 142041 h 1662194"/>
              <a:gd name="connsiteX40" fmla="*/ 1727716 w 2053231"/>
              <a:gd name="connsiteY40" fmla="*/ 174701 h 1662194"/>
              <a:gd name="connsiteX41" fmla="*/ 1693354 w 2053231"/>
              <a:gd name="connsiteY41" fmla="*/ 214015 h 1662194"/>
              <a:gd name="connsiteX42" fmla="*/ 1692030 w 2053231"/>
              <a:gd name="connsiteY42" fmla="*/ 218421 h 1662194"/>
              <a:gd name="connsiteX43" fmla="*/ 1711836 w 2053231"/>
              <a:gd name="connsiteY43" fmla="*/ 198978 h 1662194"/>
              <a:gd name="connsiteX44" fmla="*/ 1731312 w 2053231"/>
              <a:gd name="connsiteY44" fmla="*/ 180273 h 1662194"/>
              <a:gd name="connsiteX45" fmla="*/ 1737206 w 2053231"/>
              <a:gd name="connsiteY45" fmla="*/ 178378 h 1662194"/>
              <a:gd name="connsiteX46" fmla="*/ 1739939 w 2053231"/>
              <a:gd name="connsiteY46" fmla="*/ 185555 h 1662194"/>
              <a:gd name="connsiteX47" fmla="*/ 1732245 w 2053231"/>
              <a:gd name="connsiteY47" fmla="*/ 204832 h 1662194"/>
              <a:gd name="connsiteX48" fmla="*/ 1686811 w 2053231"/>
              <a:gd name="connsiteY48" fmla="*/ 257845 h 1662194"/>
              <a:gd name="connsiteX49" fmla="*/ 1664555 w 2053231"/>
              <a:gd name="connsiteY49" fmla="*/ 288152 h 1662194"/>
              <a:gd name="connsiteX50" fmla="*/ 1664417 w 2053231"/>
              <a:gd name="connsiteY50" fmla="*/ 295304 h 1662194"/>
              <a:gd name="connsiteX51" fmla="*/ 1654080 w 2053231"/>
              <a:gd name="connsiteY51" fmla="*/ 308008 h 1662194"/>
              <a:gd name="connsiteX52" fmla="*/ 1646665 w 2053231"/>
              <a:gd name="connsiteY52" fmla="*/ 310801 h 1662194"/>
              <a:gd name="connsiteX53" fmla="*/ 1571163 w 2053231"/>
              <a:gd name="connsiteY53" fmla="*/ 394989 h 1662194"/>
              <a:gd name="connsiteX54" fmla="*/ 1534273 w 2053231"/>
              <a:gd name="connsiteY54" fmla="*/ 423366 h 1662194"/>
              <a:gd name="connsiteX55" fmla="*/ 1534563 w 2053231"/>
              <a:gd name="connsiteY55" fmla="*/ 425295 h 1662194"/>
              <a:gd name="connsiteX56" fmla="*/ 1535200 w 2053231"/>
              <a:gd name="connsiteY56" fmla="*/ 427332 h 1662194"/>
              <a:gd name="connsiteX57" fmla="*/ 1587187 w 2053231"/>
              <a:gd name="connsiteY57" fmla="*/ 384880 h 1662194"/>
              <a:gd name="connsiteX58" fmla="*/ 1719886 w 2053231"/>
              <a:gd name="connsiteY58" fmla="*/ 260608 h 1662194"/>
              <a:gd name="connsiteX59" fmla="*/ 1758212 w 2053231"/>
              <a:gd name="connsiteY59" fmla="*/ 213165 h 1662194"/>
              <a:gd name="connsiteX60" fmla="*/ 1785352 w 2053231"/>
              <a:gd name="connsiteY60" fmla="*/ 183058 h 1662194"/>
              <a:gd name="connsiteX61" fmla="*/ 1800877 w 2053231"/>
              <a:gd name="connsiteY61" fmla="*/ 176962 h 1662194"/>
              <a:gd name="connsiteX62" fmla="*/ 1807768 w 2053231"/>
              <a:gd name="connsiteY62" fmla="*/ 180970 h 1662194"/>
              <a:gd name="connsiteX63" fmla="*/ 1805033 w 2053231"/>
              <a:gd name="connsiteY63" fmla="*/ 186998 h 1662194"/>
              <a:gd name="connsiteX64" fmla="*/ 1803513 w 2053231"/>
              <a:gd name="connsiteY64" fmla="*/ 187897 h 1662194"/>
              <a:gd name="connsiteX65" fmla="*/ 1788210 w 2053231"/>
              <a:gd name="connsiteY65" fmla="*/ 205008 h 1662194"/>
              <a:gd name="connsiteX66" fmla="*/ 1789189 w 2053231"/>
              <a:gd name="connsiteY66" fmla="*/ 211516 h 1662194"/>
              <a:gd name="connsiteX67" fmla="*/ 1787238 w 2053231"/>
              <a:gd name="connsiteY67" fmla="*/ 219092 h 1662194"/>
              <a:gd name="connsiteX68" fmla="*/ 1775376 w 2053231"/>
              <a:gd name="connsiteY68" fmla="*/ 223853 h 1662194"/>
              <a:gd name="connsiteX69" fmla="*/ 1790823 w 2053231"/>
              <a:gd name="connsiteY69" fmla="*/ 220183 h 1662194"/>
              <a:gd name="connsiteX70" fmla="*/ 1809140 w 2053231"/>
              <a:gd name="connsiteY70" fmla="*/ 193038 h 1662194"/>
              <a:gd name="connsiteX71" fmla="*/ 1812131 w 2053231"/>
              <a:gd name="connsiteY71" fmla="*/ 187244 h 1662194"/>
              <a:gd name="connsiteX72" fmla="*/ 1822285 w 2053231"/>
              <a:gd name="connsiteY72" fmla="*/ 187265 h 1662194"/>
              <a:gd name="connsiteX73" fmla="*/ 1830357 w 2053231"/>
              <a:gd name="connsiteY73" fmla="*/ 185176 h 1662194"/>
              <a:gd name="connsiteX74" fmla="*/ 1843210 w 2053231"/>
              <a:gd name="connsiteY74" fmla="*/ 166452 h 1662194"/>
              <a:gd name="connsiteX75" fmla="*/ 1848680 w 2053231"/>
              <a:gd name="connsiteY75" fmla="*/ 166146 h 1662194"/>
              <a:gd name="connsiteX76" fmla="*/ 1849367 w 2053231"/>
              <a:gd name="connsiteY76" fmla="*/ 171453 h 1662194"/>
              <a:gd name="connsiteX77" fmla="*/ 1847179 w 2053231"/>
              <a:gd name="connsiteY77" fmla="*/ 179643 h 1662194"/>
              <a:gd name="connsiteX78" fmla="*/ 1850415 w 2053231"/>
              <a:gd name="connsiteY78" fmla="*/ 193102 h 1662194"/>
              <a:gd name="connsiteX79" fmla="*/ 1850532 w 2053231"/>
              <a:gd name="connsiteY79" fmla="*/ 200487 h 1662194"/>
              <a:gd name="connsiteX80" fmla="*/ 1841761 w 2053231"/>
              <a:gd name="connsiteY80" fmla="*/ 230219 h 1662194"/>
              <a:gd name="connsiteX81" fmla="*/ 1840127 w 2053231"/>
              <a:gd name="connsiteY81" fmla="*/ 234029 h 1662194"/>
              <a:gd name="connsiteX82" fmla="*/ 1834336 w 2053231"/>
              <a:gd name="connsiteY82" fmla="*/ 240281 h 1662194"/>
              <a:gd name="connsiteX83" fmla="*/ 1794160 w 2053231"/>
              <a:gd name="connsiteY83" fmla="*/ 326066 h 1662194"/>
              <a:gd name="connsiteX84" fmla="*/ 1734263 w 2053231"/>
              <a:gd name="connsiteY84" fmla="*/ 398100 h 1662194"/>
              <a:gd name="connsiteX85" fmla="*/ 1757953 w 2053231"/>
              <a:gd name="connsiteY85" fmla="*/ 386885 h 1662194"/>
              <a:gd name="connsiteX86" fmla="*/ 1812737 w 2053231"/>
              <a:gd name="connsiteY86" fmla="*/ 333679 h 1662194"/>
              <a:gd name="connsiteX87" fmla="*/ 1849623 w 2053231"/>
              <a:gd name="connsiteY87" fmla="*/ 295005 h 1662194"/>
              <a:gd name="connsiteX88" fmla="*/ 1852869 w 2053231"/>
              <a:gd name="connsiteY88" fmla="*/ 290172 h 1662194"/>
              <a:gd name="connsiteX89" fmla="*/ 1856989 w 2053231"/>
              <a:gd name="connsiteY89" fmla="*/ 287489 h 1662194"/>
              <a:gd name="connsiteX90" fmla="*/ 1860256 w 2053231"/>
              <a:gd name="connsiteY90" fmla="*/ 292345 h 1662194"/>
              <a:gd name="connsiteX91" fmla="*/ 1856934 w 2053231"/>
              <a:gd name="connsiteY91" fmla="*/ 312082 h 1662194"/>
              <a:gd name="connsiteX92" fmla="*/ 1832409 w 2053231"/>
              <a:gd name="connsiteY92" fmla="*/ 342707 h 1662194"/>
              <a:gd name="connsiteX93" fmla="*/ 1798280 w 2053231"/>
              <a:gd name="connsiteY93" fmla="*/ 385043 h 1662194"/>
              <a:gd name="connsiteX94" fmla="*/ 1821403 w 2053231"/>
              <a:gd name="connsiteY94" fmla="*/ 361975 h 1662194"/>
              <a:gd name="connsiteX95" fmla="*/ 1839376 w 2053231"/>
              <a:gd name="connsiteY95" fmla="*/ 345017 h 1662194"/>
              <a:gd name="connsiteX96" fmla="*/ 1844940 w 2053231"/>
              <a:gd name="connsiteY96" fmla="*/ 343860 h 1662194"/>
              <a:gd name="connsiteX97" fmla="*/ 1847163 w 2053231"/>
              <a:gd name="connsiteY97" fmla="*/ 349842 h 1662194"/>
              <a:gd name="connsiteX98" fmla="*/ 1838440 w 2053231"/>
              <a:gd name="connsiteY98" fmla="*/ 371820 h 1662194"/>
              <a:gd name="connsiteX99" fmla="*/ 1820020 w 2053231"/>
              <a:gd name="connsiteY99" fmla="*/ 393881 h 1662194"/>
              <a:gd name="connsiteX100" fmla="*/ 1843247 w 2053231"/>
              <a:gd name="connsiteY100" fmla="*/ 387648 h 1662194"/>
              <a:gd name="connsiteX101" fmla="*/ 1826440 w 2053231"/>
              <a:gd name="connsiteY101" fmla="*/ 407232 h 1662194"/>
              <a:gd name="connsiteX102" fmla="*/ 1798339 w 2053231"/>
              <a:gd name="connsiteY102" fmla="*/ 418475 h 1662194"/>
              <a:gd name="connsiteX103" fmla="*/ 1788057 w 2053231"/>
              <a:gd name="connsiteY103" fmla="*/ 430814 h 1662194"/>
              <a:gd name="connsiteX104" fmla="*/ 1778250 w 2053231"/>
              <a:gd name="connsiteY104" fmla="*/ 444105 h 1662194"/>
              <a:gd name="connsiteX105" fmla="*/ 1777135 w 2053231"/>
              <a:gd name="connsiteY105" fmla="*/ 455772 h 1662194"/>
              <a:gd name="connsiteX106" fmla="*/ 1768839 w 2053231"/>
              <a:gd name="connsiteY106" fmla="*/ 473253 h 1662194"/>
              <a:gd name="connsiteX107" fmla="*/ 1767668 w 2053231"/>
              <a:gd name="connsiteY107" fmla="*/ 473535 h 1662194"/>
              <a:gd name="connsiteX108" fmla="*/ 1761086 w 2053231"/>
              <a:gd name="connsiteY108" fmla="*/ 482599 h 1662194"/>
              <a:gd name="connsiteX109" fmla="*/ 1754724 w 2053231"/>
              <a:gd name="connsiteY109" fmla="*/ 491656 h 1662194"/>
              <a:gd name="connsiteX110" fmla="*/ 1753277 w 2053231"/>
              <a:gd name="connsiteY110" fmla="*/ 493037 h 1662194"/>
              <a:gd name="connsiteX111" fmla="*/ 1720462 w 2053231"/>
              <a:gd name="connsiteY111" fmla="*/ 549260 h 1662194"/>
              <a:gd name="connsiteX112" fmla="*/ 1718208 w 2053231"/>
              <a:gd name="connsiteY112" fmla="*/ 551879 h 1662194"/>
              <a:gd name="connsiteX113" fmla="*/ 1803756 w 2053231"/>
              <a:gd name="connsiteY113" fmla="*/ 541126 h 1662194"/>
              <a:gd name="connsiteX114" fmla="*/ 1908471 w 2053231"/>
              <a:gd name="connsiteY114" fmla="*/ 497141 h 1662194"/>
              <a:gd name="connsiteX115" fmla="*/ 1905272 w 2053231"/>
              <a:gd name="connsiteY115" fmla="*/ 519902 h 1662194"/>
              <a:gd name="connsiteX116" fmla="*/ 1912287 w 2053231"/>
              <a:gd name="connsiteY116" fmla="*/ 539411 h 1662194"/>
              <a:gd name="connsiteX117" fmla="*/ 1920237 w 2053231"/>
              <a:gd name="connsiteY117" fmla="*/ 582026 h 1662194"/>
              <a:gd name="connsiteX118" fmla="*/ 1920300 w 2053231"/>
              <a:gd name="connsiteY118" fmla="*/ 589050 h 1662194"/>
              <a:gd name="connsiteX119" fmla="*/ 1945761 w 2053231"/>
              <a:gd name="connsiteY119" fmla="*/ 592554 h 1662194"/>
              <a:gd name="connsiteX120" fmla="*/ 1816062 w 2053231"/>
              <a:gd name="connsiteY120" fmla="*/ 717694 h 1662194"/>
              <a:gd name="connsiteX121" fmla="*/ 1911347 w 2053231"/>
              <a:gd name="connsiteY121" fmla="*/ 691712 h 1662194"/>
              <a:gd name="connsiteX122" fmla="*/ 1930338 w 2053231"/>
              <a:gd name="connsiteY122" fmla="*/ 728505 h 1662194"/>
              <a:gd name="connsiteX123" fmla="*/ 1888883 w 2053231"/>
              <a:gd name="connsiteY123" fmla="*/ 763212 h 1662194"/>
              <a:gd name="connsiteX124" fmla="*/ 1881503 w 2053231"/>
              <a:gd name="connsiteY124" fmla="*/ 829360 h 1662194"/>
              <a:gd name="connsiteX125" fmla="*/ 1898868 w 2053231"/>
              <a:gd name="connsiteY125" fmla="*/ 889102 h 1662194"/>
              <a:gd name="connsiteX126" fmla="*/ 1921600 w 2053231"/>
              <a:gd name="connsiteY126" fmla="*/ 907477 h 1662194"/>
              <a:gd name="connsiteX127" fmla="*/ 1955507 w 2053231"/>
              <a:gd name="connsiteY127" fmla="*/ 940738 h 1662194"/>
              <a:gd name="connsiteX128" fmla="*/ 1976480 w 2053231"/>
              <a:gd name="connsiteY128" fmla="*/ 961353 h 1662194"/>
              <a:gd name="connsiteX129" fmla="*/ 2037145 w 2053231"/>
              <a:gd name="connsiteY129" fmla="*/ 950953 h 1662194"/>
              <a:gd name="connsiteX130" fmla="*/ 1962579 w 2053231"/>
              <a:gd name="connsiteY130" fmla="*/ 1007610 h 1662194"/>
              <a:gd name="connsiteX131" fmla="*/ 2028420 w 2053231"/>
              <a:gd name="connsiteY131" fmla="*/ 998611 h 1662194"/>
              <a:gd name="connsiteX132" fmla="*/ 2050828 w 2053231"/>
              <a:gd name="connsiteY132" fmla="*/ 1001611 h 1662194"/>
              <a:gd name="connsiteX133" fmla="*/ 2041049 w 2053231"/>
              <a:gd name="connsiteY133" fmla="*/ 1019506 h 1662194"/>
              <a:gd name="connsiteX134" fmla="*/ 1996417 w 2053231"/>
              <a:gd name="connsiteY134" fmla="*/ 1050687 h 1662194"/>
              <a:gd name="connsiteX135" fmla="*/ 1907230 w 2053231"/>
              <a:gd name="connsiteY135" fmla="*/ 1134124 h 1662194"/>
              <a:gd name="connsiteX136" fmla="*/ 1999627 w 2053231"/>
              <a:gd name="connsiteY136" fmla="*/ 1094067 h 1662194"/>
              <a:gd name="connsiteX137" fmla="*/ 1908699 w 2053231"/>
              <a:gd name="connsiteY137" fmla="*/ 1179865 h 1662194"/>
              <a:gd name="connsiteX138" fmla="*/ 1889868 w 2053231"/>
              <a:gd name="connsiteY138" fmla="*/ 1207997 h 1662194"/>
              <a:gd name="connsiteX139" fmla="*/ 1853631 w 2053231"/>
              <a:gd name="connsiteY139" fmla="*/ 1277417 h 1662194"/>
              <a:gd name="connsiteX140" fmla="*/ 1857096 w 2053231"/>
              <a:gd name="connsiteY140" fmla="*/ 1285053 h 1662194"/>
              <a:gd name="connsiteX141" fmla="*/ 1909019 w 2053231"/>
              <a:gd name="connsiteY141" fmla="*/ 1272282 h 1662194"/>
              <a:gd name="connsiteX142" fmla="*/ 1848098 w 2053231"/>
              <a:gd name="connsiteY142" fmla="*/ 1331631 h 1662194"/>
              <a:gd name="connsiteX143" fmla="*/ 1782897 w 2053231"/>
              <a:gd name="connsiteY143" fmla="*/ 1377919 h 1662194"/>
              <a:gd name="connsiteX144" fmla="*/ 1832838 w 2053231"/>
              <a:gd name="connsiteY144" fmla="*/ 1369576 h 1662194"/>
              <a:gd name="connsiteX145" fmla="*/ 1899109 w 2053231"/>
              <a:gd name="connsiteY145" fmla="*/ 1342149 h 1662194"/>
              <a:gd name="connsiteX146" fmla="*/ 1924892 w 2053231"/>
              <a:gd name="connsiteY146" fmla="*/ 1350730 h 1662194"/>
              <a:gd name="connsiteX147" fmla="*/ 1864818 w 2053231"/>
              <a:gd name="connsiteY147" fmla="*/ 1394423 h 1662194"/>
              <a:gd name="connsiteX148" fmla="*/ 1829715 w 2053231"/>
              <a:gd name="connsiteY148" fmla="*/ 1414866 h 1662194"/>
              <a:gd name="connsiteX149" fmla="*/ 1816666 w 2053231"/>
              <a:gd name="connsiteY149" fmla="*/ 1430084 h 1662194"/>
              <a:gd name="connsiteX150" fmla="*/ 1781074 w 2053231"/>
              <a:gd name="connsiteY150" fmla="*/ 1483976 h 1662194"/>
              <a:gd name="connsiteX151" fmla="*/ 1662134 w 2053231"/>
              <a:gd name="connsiteY151" fmla="*/ 1545641 h 1662194"/>
              <a:gd name="connsiteX152" fmla="*/ 1228496 w 2053231"/>
              <a:gd name="connsiteY152" fmla="*/ 1654846 h 1662194"/>
              <a:gd name="connsiteX153" fmla="*/ 320643 w 2053231"/>
              <a:gd name="connsiteY153" fmla="*/ 1379412 h 1662194"/>
              <a:gd name="connsiteX154" fmla="*/ 270759 w 2053231"/>
              <a:gd name="connsiteY154" fmla="*/ 1337481 h 1662194"/>
              <a:gd name="connsiteX155" fmla="*/ 228113 w 2053231"/>
              <a:gd name="connsiteY155" fmla="*/ 1299667 h 1662194"/>
              <a:gd name="connsiteX156" fmla="*/ 245332 w 2053231"/>
              <a:gd name="connsiteY156" fmla="*/ 1285763 h 1662194"/>
              <a:gd name="connsiteX157" fmla="*/ 213716 w 2053231"/>
              <a:gd name="connsiteY157" fmla="*/ 1249396 h 1662194"/>
              <a:gd name="connsiteX158" fmla="*/ 113880 w 2053231"/>
              <a:gd name="connsiteY158" fmla="*/ 1137192 h 1662194"/>
              <a:gd name="connsiteX159" fmla="*/ 73848 w 2053231"/>
              <a:gd name="connsiteY159" fmla="*/ 1113100 h 1662194"/>
              <a:gd name="connsiteX160" fmla="*/ 20262 w 2053231"/>
              <a:gd name="connsiteY160" fmla="*/ 1050943 h 1662194"/>
              <a:gd name="connsiteX161" fmla="*/ 8594 w 2053231"/>
              <a:gd name="connsiteY161" fmla="*/ 1004970 h 1662194"/>
              <a:gd name="connsiteX162" fmla="*/ 6782 w 2053231"/>
              <a:gd name="connsiteY162" fmla="*/ 995844 h 1662194"/>
              <a:gd name="connsiteX163" fmla="*/ 9723 w 2053231"/>
              <a:gd name="connsiteY163" fmla="*/ 994413 h 1662194"/>
              <a:gd name="connsiteX164" fmla="*/ 11036 w 2053231"/>
              <a:gd name="connsiteY164" fmla="*/ 999486 h 1662194"/>
              <a:gd name="connsiteX165" fmla="*/ 17988 w 2053231"/>
              <a:gd name="connsiteY165" fmla="*/ 1017464 h 1662194"/>
              <a:gd name="connsiteX166" fmla="*/ 21859 w 2053231"/>
              <a:gd name="connsiteY166" fmla="*/ 998437 h 1662194"/>
              <a:gd name="connsiteX167" fmla="*/ 16530 w 2053231"/>
              <a:gd name="connsiteY167" fmla="*/ 989724 h 1662194"/>
              <a:gd name="connsiteX168" fmla="*/ 12243 w 2053231"/>
              <a:gd name="connsiteY168" fmla="*/ 993188 h 1662194"/>
              <a:gd name="connsiteX169" fmla="*/ 9723 w 2053231"/>
              <a:gd name="connsiteY169" fmla="*/ 994413 h 1662194"/>
              <a:gd name="connsiteX170" fmla="*/ 7918 w 2053231"/>
              <a:gd name="connsiteY170" fmla="*/ 987443 h 1662194"/>
              <a:gd name="connsiteX171" fmla="*/ 2405 w 2053231"/>
              <a:gd name="connsiteY171" fmla="*/ 965300 h 1662194"/>
              <a:gd name="connsiteX172" fmla="*/ 2082 w 2053231"/>
              <a:gd name="connsiteY172" fmla="*/ 964112 h 1662194"/>
              <a:gd name="connsiteX173" fmla="*/ 2753 w 2053231"/>
              <a:gd name="connsiteY173" fmla="*/ 954092 h 1662194"/>
              <a:gd name="connsiteX174" fmla="*/ 31565 w 2053231"/>
              <a:gd name="connsiteY174" fmla="*/ 893447 h 1662194"/>
              <a:gd name="connsiteX175" fmla="*/ 52206 w 2053231"/>
              <a:gd name="connsiteY175" fmla="*/ 854594 h 1662194"/>
              <a:gd name="connsiteX176" fmla="*/ 50189 w 2053231"/>
              <a:gd name="connsiteY176" fmla="*/ 820622 h 1662194"/>
              <a:gd name="connsiteX177" fmla="*/ 98777 w 2053231"/>
              <a:gd name="connsiteY177" fmla="*/ 798878 h 1662194"/>
              <a:gd name="connsiteX178" fmla="*/ 39476 w 2053231"/>
              <a:gd name="connsiteY178" fmla="*/ 728797 h 1662194"/>
              <a:gd name="connsiteX179" fmla="*/ 32418 w 2053231"/>
              <a:gd name="connsiteY179" fmla="*/ 714135 h 1662194"/>
              <a:gd name="connsiteX180" fmla="*/ 53538 w 2053231"/>
              <a:gd name="connsiteY180" fmla="*/ 660124 h 1662194"/>
              <a:gd name="connsiteX181" fmla="*/ 56972 w 2053231"/>
              <a:gd name="connsiteY181" fmla="*/ 651407 h 1662194"/>
              <a:gd name="connsiteX182" fmla="*/ 65176 w 2053231"/>
              <a:gd name="connsiteY182" fmla="*/ 634051 h 1662194"/>
              <a:gd name="connsiteX183" fmla="*/ 95408 w 2053231"/>
              <a:gd name="connsiteY183" fmla="*/ 628914 h 1662194"/>
              <a:gd name="connsiteX184" fmla="*/ 77587 w 2053231"/>
              <a:gd name="connsiteY184" fmla="*/ 617521 h 1662194"/>
              <a:gd name="connsiteX185" fmla="*/ 40415 w 2053231"/>
              <a:gd name="connsiteY185" fmla="*/ 577949 h 1662194"/>
              <a:gd name="connsiteX186" fmla="*/ 55219 w 2053231"/>
              <a:gd name="connsiteY186" fmla="*/ 538444 h 1662194"/>
              <a:gd name="connsiteX187" fmla="*/ 60443 w 2053231"/>
              <a:gd name="connsiteY187" fmla="*/ 532091 h 1662194"/>
              <a:gd name="connsiteX188" fmla="*/ 50996 w 2053231"/>
              <a:gd name="connsiteY188" fmla="*/ 524292 h 1662194"/>
              <a:gd name="connsiteX189" fmla="*/ 29797 w 2053231"/>
              <a:gd name="connsiteY189" fmla="*/ 496296 h 1662194"/>
              <a:gd name="connsiteX190" fmla="*/ 18024 w 2053231"/>
              <a:gd name="connsiteY190" fmla="*/ 476705 h 1662194"/>
              <a:gd name="connsiteX191" fmla="*/ 6382 w 2053231"/>
              <a:gd name="connsiteY191" fmla="*/ 468980 h 1662194"/>
              <a:gd name="connsiteX192" fmla="*/ 3045 w 2053231"/>
              <a:gd name="connsiteY192" fmla="*/ 462188 h 1662194"/>
              <a:gd name="connsiteX193" fmla="*/ 3241 w 2053231"/>
              <a:gd name="connsiteY193" fmla="*/ 428263 h 1662194"/>
              <a:gd name="connsiteX194" fmla="*/ 4901 w 2053231"/>
              <a:gd name="connsiteY194" fmla="*/ 419485 h 1662194"/>
              <a:gd name="connsiteX195" fmla="*/ 23740 w 2053231"/>
              <a:gd name="connsiteY195" fmla="*/ 386265 h 1662194"/>
              <a:gd name="connsiteX196" fmla="*/ 38036 w 2053231"/>
              <a:gd name="connsiteY196" fmla="*/ 332362 h 1662194"/>
              <a:gd name="connsiteX197" fmla="*/ 37374 w 2053231"/>
              <a:gd name="connsiteY197" fmla="*/ 297860 h 1662194"/>
              <a:gd name="connsiteX198" fmla="*/ 38062 w 2053231"/>
              <a:gd name="connsiteY198" fmla="*/ 289963 h 1662194"/>
              <a:gd name="connsiteX199" fmla="*/ 33975 w 2053231"/>
              <a:gd name="connsiteY199" fmla="*/ 258363 h 1662194"/>
              <a:gd name="connsiteX200" fmla="*/ 37608 w 2053231"/>
              <a:gd name="connsiteY200" fmla="*/ 250972 h 1662194"/>
              <a:gd name="connsiteX201" fmla="*/ 81247 w 2053231"/>
              <a:gd name="connsiteY201" fmla="*/ 248413 h 1662194"/>
              <a:gd name="connsiteX202" fmla="*/ 87026 w 2053231"/>
              <a:gd name="connsiteY202" fmla="*/ 225202 h 1662194"/>
              <a:gd name="connsiteX203" fmla="*/ 79230 w 2053231"/>
              <a:gd name="connsiteY203" fmla="*/ 214441 h 1662194"/>
              <a:gd name="connsiteX204" fmla="*/ 80686 w 2053231"/>
              <a:gd name="connsiteY204" fmla="*/ 207245 h 1662194"/>
              <a:gd name="connsiteX205" fmla="*/ 87561 w 2053231"/>
              <a:gd name="connsiteY205" fmla="*/ 209678 h 1662194"/>
              <a:gd name="connsiteX206" fmla="*/ 124299 w 2053231"/>
              <a:gd name="connsiteY206" fmla="*/ 233881 h 1662194"/>
              <a:gd name="connsiteX207" fmla="*/ 177764 w 2053231"/>
              <a:gd name="connsiteY207" fmla="*/ 267332 h 1662194"/>
              <a:gd name="connsiteX208" fmla="*/ 187213 w 2053231"/>
              <a:gd name="connsiteY208" fmla="*/ 261926 h 1662194"/>
              <a:gd name="connsiteX209" fmla="*/ 194336 w 2053231"/>
              <a:gd name="connsiteY209" fmla="*/ 257205 h 1662194"/>
              <a:gd name="connsiteX210" fmla="*/ 210832 w 2053231"/>
              <a:gd name="connsiteY210" fmla="*/ 261979 h 1662194"/>
              <a:gd name="connsiteX211" fmla="*/ 220950 w 2053231"/>
              <a:gd name="connsiteY211" fmla="*/ 273511 h 1662194"/>
              <a:gd name="connsiteX212" fmla="*/ 221307 w 2053231"/>
              <a:gd name="connsiteY212" fmla="*/ 276617 h 1662194"/>
              <a:gd name="connsiteX213" fmla="*/ 220390 w 2053231"/>
              <a:gd name="connsiteY213" fmla="*/ 277794 h 1662194"/>
              <a:gd name="connsiteX214" fmla="*/ 219183 w 2053231"/>
              <a:gd name="connsiteY214" fmla="*/ 278292 h 1662194"/>
              <a:gd name="connsiteX215" fmla="*/ 219827 w 2053231"/>
              <a:gd name="connsiteY215" fmla="*/ 278515 h 1662194"/>
              <a:gd name="connsiteX216" fmla="*/ 220390 w 2053231"/>
              <a:gd name="connsiteY216" fmla="*/ 277794 h 1662194"/>
              <a:gd name="connsiteX217" fmla="*/ 225601 w 2053231"/>
              <a:gd name="connsiteY217" fmla="*/ 275640 h 1662194"/>
              <a:gd name="connsiteX218" fmla="*/ 238724 w 2053231"/>
              <a:gd name="connsiteY218" fmla="*/ 267703 h 1662194"/>
              <a:gd name="connsiteX219" fmla="*/ 327694 w 2053231"/>
              <a:gd name="connsiteY219" fmla="*/ 292934 h 1662194"/>
              <a:gd name="connsiteX220" fmla="*/ 931839 w 2053231"/>
              <a:gd name="connsiteY220" fmla="*/ 361634 h 1662194"/>
              <a:gd name="connsiteX221" fmla="*/ 966001 w 2053231"/>
              <a:gd name="connsiteY221" fmla="*/ 358425 h 1662194"/>
              <a:gd name="connsiteX222" fmla="*/ 1205960 w 2053231"/>
              <a:gd name="connsiteY222" fmla="*/ 337022 h 1662194"/>
              <a:gd name="connsiteX223" fmla="*/ 1443309 w 2053231"/>
              <a:gd name="connsiteY223" fmla="*/ 250536 h 1662194"/>
              <a:gd name="connsiteX224" fmla="*/ 1571239 w 2053231"/>
              <a:gd name="connsiteY224" fmla="*/ 134904 h 1662194"/>
              <a:gd name="connsiteX225" fmla="*/ 1624246 w 2053231"/>
              <a:gd name="connsiteY225" fmla="*/ 82363 h 1662194"/>
              <a:gd name="connsiteX226" fmla="*/ 1671755 w 2053231"/>
              <a:gd name="connsiteY226" fmla="*/ 24072 h 1662194"/>
              <a:gd name="connsiteX227" fmla="*/ 1689812 w 2053231"/>
              <a:gd name="connsiteY227" fmla="*/ 12077 h 1662194"/>
              <a:gd name="connsiteX228" fmla="*/ 1695538 w 2053231"/>
              <a:gd name="connsiteY228" fmla="*/ 12005 h 1662194"/>
              <a:gd name="connsiteX229" fmla="*/ 1700565 w 2053231"/>
              <a:gd name="connsiteY229" fmla="*/ 15349 h 1662194"/>
              <a:gd name="connsiteX230" fmla="*/ 1699204 w 2053231"/>
              <a:gd name="connsiteY230" fmla="*/ 20240 h 1662194"/>
              <a:gd name="connsiteX231" fmla="*/ 1695943 w 2053231"/>
              <a:gd name="connsiteY231" fmla="*/ 22773 h 1662194"/>
              <a:gd name="connsiteX232" fmla="*/ 1681448 w 2053231"/>
              <a:gd name="connsiteY232" fmla="*/ 38645 h 1662194"/>
              <a:gd name="connsiteX233" fmla="*/ 1682349 w 2053231"/>
              <a:gd name="connsiteY233" fmla="*/ 47579 h 1662194"/>
              <a:gd name="connsiteX234" fmla="*/ 1680108 w 2053231"/>
              <a:gd name="connsiteY234" fmla="*/ 53954 h 1662194"/>
              <a:gd name="connsiteX235" fmla="*/ 1666762 w 2053231"/>
              <a:gd name="connsiteY235" fmla="*/ 59855 h 1662194"/>
              <a:gd name="connsiteX236" fmla="*/ 1697532 w 2053231"/>
              <a:gd name="connsiteY236" fmla="*/ 37014 h 1662194"/>
              <a:gd name="connsiteX237" fmla="*/ 1703406 w 2053231"/>
              <a:gd name="connsiteY237" fmla="*/ 23976 h 1662194"/>
              <a:gd name="connsiteX238" fmla="*/ 1715246 w 2053231"/>
              <a:gd name="connsiteY238" fmla="*/ 22729 h 1662194"/>
              <a:gd name="connsiteX239" fmla="*/ 1722750 w 2053231"/>
              <a:gd name="connsiteY239" fmla="*/ 20538 h 1662194"/>
              <a:gd name="connsiteX240" fmla="*/ 1735750 w 2053231"/>
              <a:gd name="connsiteY240" fmla="*/ 1324 h 1662194"/>
              <a:gd name="connsiteX241" fmla="*/ 1738585 w 2053231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1746" y="969110"/>
                </a:moveTo>
                <a:lnTo>
                  <a:pt x="2599" y="973994"/>
                </a:lnTo>
                <a:cubicBezTo>
                  <a:pt x="3387" y="978333"/>
                  <a:pt x="4318" y="983294"/>
                  <a:pt x="5336" y="988563"/>
                </a:cubicBezTo>
                <a:lnTo>
                  <a:pt x="6782" y="995844"/>
                </a:lnTo>
                <a:lnTo>
                  <a:pt x="6161" y="996145"/>
                </a:lnTo>
                <a:cubicBezTo>
                  <a:pt x="2942" y="994268"/>
                  <a:pt x="1387" y="985372"/>
                  <a:pt x="1450" y="973537"/>
                </a:cubicBezTo>
                <a:close/>
                <a:moveTo>
                  <a:pt x="1" y="957986"/>
                </a:moveTo>
                <a:cubicBezTo>
                  <a:pt x="-1" y="957153"/>
                  <a:pt x="236" y="957550"/>
                  <a:pt x="654" y="958871"/>
                </a:cubicBezTo>
                <a:lnTo>
                  <a:pt x="2082" y="964112"/>
                </a:lnTo>
                <a:lnTo>
                  <a:pt x="1746" y="969110"/>
                </a:lnTo>
                <a:lnTo>
                  <a:pt x="711" y="963168"/>
                </a:lnTo>
                <a:cubicBezTo>
                  <a:pt x="259" y="960394"/>
                  <a:pt x="5" y="958561"/>
                  <a:pt x="1" y="957986"/>
                </a:cubicBezTo>
                <a:close/>
                <a:moveTo>
                  <a:pt x="1709191" y="427290"/>
                </a:moveTo>
                <a:cubicBezTo>
                  <a:pt x="1705197" y="430816"/>
                  <a:pt x="1701203" y="434343"/>
                  <a:pt x="1697210" y="437869"/>
                </a:cubicBezTo>
                <a:cubicBezTo>
                  <a:pt x="1699608" y="436940"/>
                  <a:pt x="1702225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4" y="428228"/>
                  <a:pt x="1709593" y="427761"/>
                  <a:pt x="1709191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1" y="303345"/>
                  <a:pt x="1531108" y="324503"/>
                </a:cubicBezTo>
                <a:cubicBezTo>
                  <a:pt x="1531621" y="324970"/>
                  <a:pt x="1532022" y="325441"/>
                  <a:pt x="1532533" y="325909"/>
                </a:cubicBezTo>
                <a:cubicBezTo>
                  <a:pt x="1559601" y="307796"/>
                  <a:pt x="1584733" y="287810"/>
                  <a:pt x="1602977" y="260909"/>
                </a:cubicBezTo>
                <a:close/>
                <a:moveTo>
                  <a:pt x="1738585" y="93"/>
                </a:moveTo>
                <a:cubicBezTo>
                  <a:pt x="1739585" y="-137"/>
                  <a:pt x="1740627" y="9"/>
                  <a:pt x="1741678" y="1125"/>
                </a:cubicBezTo>
                <a:cubicBezTo>
                  <a:pt x="1743504" y="3001"/>
                  <a:pt x="1742531" y="5336"/>
                  <a:pt x="1741687" y="7060"/>
                </a:cubicBezTo>
                <a:cubicBezTo>
                  <a:pt x="1740164" y="10140"/>
                  <a:pt x="1738842" y="13091"/>
                  <a:pt x="1738618" y="16733"/>
                </a:cubicBezTo>
                <a:cubicBezTo>
                  <a:pt x="1738431" y="19162"/>
                  <a:pt x="1738280" y="21833"/>
                  <a:pt x="1740090" y="23588"/>
                </a:cubicBezTo>
                <a:cubicBezTo>
                  <a:pt x="1747616" y="31088"/>
                  <a:pt x="1743549" y="34859"/>
                  <a:pt x="1738676" y="39142"/>
                </a:cubicBezTo>
                <a:cubicBezTo>
                  <a:pt x="1731934" y="44942"/>
                  <a:pt x="1730202" y="53237"/>
                  <a:pt x="1733426" y="62940"/>
                </a:cubicBezTo>
                <a:cubicBezTo>
                  <a:pt x="1734682" y="66896"/>
                  <a:pt x="1734605" y="69321"/>
                  <a:pt x="1730086" y="69352"/>
                </a:cubicBezTo>
                <a:cubicBezTo>
                  <a:pt x="1728330" y="69411"/>
                  <a:pt x="1728090" y="70752"/>
                  <a:pt x="1727649" y="72220"/>
                </a:cubicBezTo>
                <a:cubicBezTo>
                  <a:pt x="1718725" y="106803"/>
                  <a:pt x="1702908" y="137377"/>
                  <a:pt x="1683216" y="165659"/>
                </a:cubicBezTo>
                <a:cubicBezTo>
                  <a:pt x="1667246" y="188608"/>
                  <a:pt x="1648975" y="209452"/>
                  <a:pt x="1629845" y="229721"/>
                </a:cubicBezTo>
                <a:cubicBezTo>
                  <a:pt x="1629276" y="230345"/>
                  <a:pt x="1628726" y="231090"/>
                  <a:pt x="1628579" y="232307"/>
                </a:cubicBezTo>
                <a:cubicBezTo>
                  <a:pt x="1638644" y="229546"/>
                  <a:pt x="1646904" y="224301"/>
                  <a:pt x="1654744" y="218464"/>
                </a:cubicBezTo>
                <a:cubicBezTo>
                  <a:pt x="1675586" y="202985"/>
                  <a:pt x="1692155" y="183287"/>
                  <a:pt x="1708997" y="163943"/>
                </a:cubicBezTo>
                <a:cubicBezTo>
                  <a:pt x="1719243" y="152090"/>
                  <a:pt x="1729870" y="140588"/>
                  <a:pt x="1741522" y="130021"/>
                </a:cubicBezTo>
                <a:cubicBezTo>
                  <a:pt x="1743464" y="128259"/>
                  <a:pt x="1744675" y="126038"/>
                  <a:pt x="1745886" y="123817"/>
                </a:cubicBezTo>
                <a:cubicBezTo>
                  <a:pt x="1746583" y="122582"/>
                  <a:pt x="1747518" y="121460"/>
                  <a:pt x="1749347" y="121883"/>
                </a:cubicBezTo>
                <a:cubicBezTo>
                  <a:pt x="1751633" y="122412"/>
                  <a:pt x="1752124" y="124213"/>
                  <a:pt x="1752616" y="126013"/>
                </a:cubicBezTo>
                <a:cubicBezTo>
                  <a:pt x="1754143" y="131776"/>
                  <a:pt x="1753495" y="137007"/>
                  <a:pt x="1751494" y="142041"/>
                </a:cubicBezTo>
                <a:cubicBezTo>
                  <a:pt x="1746260" y="154936"/>
                  <a:pt x="1737190" y="165054"/>
                  <a:pt x="1727716" y="174701"/>
                </a:cubicBezTo>
                <a:cubicBezTo>
                  <a:pt x="1715458" y="187106"/>
                  <a:pt x="1703711" y="199978"/>
                  <a:pt x="1693354" y="214015"/>
                </a:cubicBezTo>
                <a:cubicBezTo>
                  <a:pt x="1692620" y="215009"/>
                  <a:pt x="1691064" y="215668"/>
                  <a:pt x="1692030" y="218421"/>
                </a:cubicBezTo>
                <a:cubicBezTo>
                  <a:pt x="1698864" y="211771"/>
                  <a:pt x="1705277" y="205255"/>
                  <a:pt x="1711836" y="198978"/>
                </a:cubicBezTo>
                <a:cubicBezTo>
                  <a:pt x="1718285" y="192704"/>
                  <a:pt x="1724845" y="186426"/>
                  <a:pt x="1731312" y="180273"/>
                </a:cubicBezTo>
                <a:cubicBezTo>
                  <a:pt x="1732851" y="178767"/>
                  <a:pt x="1734409" y="176656"/>
                  <a:pt x="1737206" y="178378"/>
                </a:cubicBezTo>
                <a:cubicBezTo>
                  <a:pt x="1740112" y="180098"/>
                  <a:pt x="1740236" y="183122"/>
                  <a:pt x="1739939" y="185555"/>
                </a:cubicBezTo>
                <a:cubicBezTo>
                  <a:pt x="1738923" y="192736"/>
                  <a:pt x="1736241" y="199125"/>
                  <a:pt x="1732245" y="204832"/>
                </a:cubicBezTo>
                <a:cubicBezTo>
                  <a:pt x="1718532" y="223707"/>
                  <a:pt x="1701913" y="240135"/>
                  <a:pt x="1686811" y="257845"/>
                </a:cubicBezTo>
                <a:cubicBezTo>
                  <a:pt x="1678656" y="267448"/>
                  <a:pt x="1671359" y="277626"/>
                  <a:pt x="1664555" y="288152"/>
                </a:cubicBezTo>
                <a:cubicBezTo>
                  <a:pt x="1663033" y="290505"/>
                  <a:pt x="1663469" y="292670"/>
                  <a:pt x="1664417" y="295304"/>
                </a:cubicBezTo>
                <a:cubicBezTo>
                  <a:pt x="1668224" y="305957"/>
                  <a:pt x="1665365" y="309688"/>
                  <a:pt x="1654080" y="308008"/>
                </a:cubicBezTo>
                <a:cubicBezTo>
                  <a:pt x="1650585" y="307520"/>
                  <a:pt x="1648371" y="308200"/>
                  <a:pt x="1646665" y="310801"/>
                </a:cubicBezTo>
                <a:cubicBezTo>
                  <a:pt x="1626126" y="342988"/>
                  <a:pt x="1600234" y="370389"/>
                  <a:pt x="1571163" y="394989"/>
                </a:cubicBezTo>
                <a:cubicBezTo>
                  <a:pt x="1559310" y="404958"/>
                  <a:pt x="1546946" y="414460"/>
                  <a:pt x="1534273" y="423366"/>
                </a:cubicBezTo>
                <a:cubicBezTo>
                  <a:pt x="1534364" y="423968"/>
                  <a:pt x="1534472" y="424692"/>
                  <a:pt x="1534563" y="425295"/>
                </a:cubicBezTo>
                <a:cubicBezTo>
                  <a:pt x="1534800" y="426134"/>
                  <a:pt x="1534982" y="426613"/>
                  <a:pt x="1535200" y="427332"/>
                </a:cubicBezTo>
                <a:cubicBezTo>
                  <a:pt x="1552894" y="413654"/>
                  <a:pt x="1570314" y="399621"/>
                  <a:pt x="1587187" y="384880"/>
                </a:cubicBezTo>
                <a:cubicBezTo>
                  <a:pt x="1632929" y="344940"/>
                  <a:pt x="1675951" y="302305"/>
                  <a:pt x="1719886" y="260608"/>
                </a:cubicBezTo>
                <a:cubicBezTo>
                  <a:pt x="1734653" y="246544"/>
                  <a:pt x="1745345" y="228861"/>
                  <a:pt x="1758212" y="213165"/>
                </a:cubicBezTo>
                <a:cubicBezTo>
                  <a:pt x="1766790" y="202700"/>
                  <a:pt x="1774857" y="191769"/>
                  <a:pt x="1785352" y="183058"/>
                </a:cubicBezTo>
                <a:cubicBezTo>
                  <a:pt x="1789676" y="179520"/>
                  <a:pt x="1794272" y="176336"/>
                  <a:pt x="1800877" y="176962"/>
                </a:cubicBezTo>
                <a:cubicBezTo>
                  <a:pt x="1803456" y="177238"/>
                  <a:pt x="1806419" y="177866"/>
                  <a:pt x="1807768" y="180970"/>
                </a:cubicBezTo>
                <a:cubicBezTo>
                  <a:pt x="1809008" y="184077"/>
                  <a:pt x="1806920" y="185602"/>
                  <a:pt x="1805033" y="186998"/>
                </a:cubicBezTo>
                <a:cubicBezTo>
                  <a:pt x="1804538" y="187378"/>
                  <a:pt x="1804062" y="187878"/>
                  <a:pt x="1803513" y="187897"/>
                </a:cubicBezTo>
                <a:cubicBezTo>
                  <a:pt x="1793192" y="188971"/>
                  <a:pt x="1792155" y="198213"/>
                  <a:pt x="1788210" y="205008"/>
                </a:cubicBezTo>
                <a:cubicBezTo>
                  <a:pt x="1786981" y="207109"/>
                  <a:pt x="1787181" y="209161"/>
                  <a:pt x="1789189" y="211516"/>
                </a:cubicBezTo>
                <a:cubicBezTo>
                  <a:pt x="1792805" y="215755"/>
                  <a:pt x="1791009" y="217754"/>
                  <a:pt x="1787238" y="219092"/>
                </a:cubicBezTo>
                <a:cubicBezTo>
                  <a:pt x="1783468" y="220431"/>
                  <a:pt x="1779241" y="220936"/>
                  <a:pt x="1775376" y="223853"/>
                </a:cubicBezTo>
                <a:cubicBezTo>
                  <a:pt x="1782526" y="225913"/>
                  <a:pt x="1786885" y="223344"/>
                  <a:pt x="1790823" y="220183"/>
                </a:cubicBezTo>
                <a:cubicBezTo>
                  <a:pt x="1799706" y="213222"/>
                  <a:pt x="1804606" y="203244"/>
                  <a:pt x="1809140" y="193038"/>
                </a:cubicBezTo>
                <a:cubicBezTo>
                  <a:pt x="1810058" y="191068"/>
                  <a:pt x="1810720" y="188866"/>
                  <a:pt x="1812131" y="187244"/>
                </a:cubicBezTo>
                <a:cubicBezTo>
                  <a:pt x="1814734" y="184006"/>
                  <a:pt x="1817973" y="183534"/>
                  <a:pt x="1822285" y="187265"/>
                </a:cubicBezTo>
                <a:cubicBezTo>
                  <a:pt x="1827986" y="192161"/>
                  <a:pt x="1829688" y="191740"/>
                  <a:pt x="1830357" y="185176"/>
                </a:cubicBezTo>
                <a:cubicBezTo>
                  <a:pt x="1831230" y="176304"/>
                  <a:pt x="1835246" y="169991"/>
                  <a:pt x="1843210" y="166452"/>
                </a:cubicBezTo>
                <a:cubicBezTo>
                  <a:pt x="1844857" y="165669"/>
                  <a:pt x="1846579" y="164642"/>
                  <a:pt x="1848680" y="166146"/>
                </a:cubicBezTo>
                <a:cubicBezTo>
                  <a:pt x="1850928" y="167888"/>
                  <a:pt x="1849882" y="169740"/>
                  <a:pt x="1849367" y="171453"/>
                </a:cubicBezTo>
                <a:cubicBezTo>
                  <a:pt x="1848669" y="174142"/>
                  <a:pt x="1847750" y="176838"/>
                  <a:pt x="1847179" y="179643"/>
                </a:cubicBezTo>
                <a:cubicBezTo>
                  <a:pt x="1846092" y="184162"/>
                  <a:pt x="1846469" y="188874"/>
                  <a:pt x="1850415" y="193102"/>
                </a:cubicBezTo>
                <a:cubicBezTo>
                  <a:pt x="1853302" y="196154"/>
                  <a:pt x="1853390" y="198210"/>
                  <a:pt x="1850532" y="200487"/>
                </a:cubicBezTo>
                <a:cubicBezTo>
                  <a:pt x="1841337" y="207580"/>
                  <a:pt x="1836182" y="216597"/>
                  <a:pt x="1841761" y="230219"/>
                </a:cubicBezTo>
                <a:cubicBezTo>
                  <a:pt x="1842600" y="232129"/>
                  <a:pt x="1842231" y="234080"/>
                  <a:pt x="1840127" y="234029"/>
                </a:cubicBezTo>
                <a:cubicBezTo>
                  <a:pt x="1835462" y="233823"/>
                  <a:pt x="1835165" y="236983"/>
                  <a:pt x="1834336" y="240281"/>
                </a:cubicBezTo>
                <a:cubicBezTo>
                  <a:pt x="1826185" y="271930"/>
                  <a:pt x="1811726" y="299794"/>
                  <a:pt x="1794160" y="326066"/>
                </a:cubicBezTo>
                <a:cubicBezTo>
                  <a:pt x="1776776" y="352090"/>
                  <a:pt x="1756360" y="375551"/>
                  <a:pt x="1734263" y="398100"/>
                </a:cubicBezTo>
                <a:cubicBezTo>
                  <a:pt x="1741290" y="397137"/>
                  <a:pt x="1749841" y="392367"/>
                  <a:pt x="1757953" y="386885"/>
                </a:cubicBezTo>
                <a:cubicBezTo>
                  <a:pt x="1779363" y="372233"/>
                  <a:pt x="1795858" y="352780"/>
                  <a:pt x="1812737" y="333679"/>
                </a:cubicBezTo>
                <a:cubicBezTo>
                  <a:pt x="1824520" y="320320"/>
                  <a:pt x="1835921" y="306611"/>
                  <a:pt x="1849623" y="295005"/>
                </a:cubicBezTo>
                <a:cubicBezTo>
                  <a:pt x="1851198" y="293741"/>
                  <a:pt x="1852170" y="292134"/>
                  <a:pt x="1852869" y="290172"/>
                </a:cubicBezTo>
                <a:cubicBezTo>
                  <a:pt x="1853493" y="288455"/>
                  <a:pt x="1854575" y="286843"/>
                  <a:pt x="1856989" y="287489"/>
                </a:cubicBezTo>
                <a:cubicBezTo>
                  <a:pt x="1859421" y="288255"/>
                  <a:pt x="1859967" y="290417"/>
                  <a:pt x="1860256" y="292345"/>
                </a:cubicBezTo>
                <a:cubicBezTo>
                  <a:pt x="1861014" y="299589"/>
                  <a:pt x="1860126" y="306160"/>
                  <a:pt x="1856934" y="312082"/>
                </a:cubicBezTo>
                <a:cubicBezTo>
                  <a:pt x="1850769" y="323919"/>
                  <a:pt x="1841589" y="333313"/>
                  <a:pt x="1832409" y="342707"/>
                </a:cubicBezTo>
                <a:cubicBezTo>
                  <a:pt x="1819674" y="355613"/>
                  <a:pt x="1808201" y="369566"/>
                  <a:pt x="1798280" y="385043"/>
                </a:cubicBezTo>
                <a:cubicBezTo>
                  <a:pt x="1805957" y="377395"/>
                  <a:pt x="1813616" y="369627"/>
                  <a:pt x="1821403" y="361975"/>
                </a:cubicBezTo>
                <a:cubicBezTo>
                  <a:pt x="1827266" y="356205"/>
                  <a:pt x="1833385" y="350669"/>
                  <a:pt x="1839376" y="345017"/>
                </a:cubicBezTo>
                <a:cubicBezTo>
                  <a:pt x="1840824" y="343635"/>
                  <a:pt x="1842363" y="342130"/>
                  <a:pt x="1844940" y="343860"/>
                </a:cubicBezTo>
                <a:cubicBezTo>
                  <a:pt x="1847261" y="345357"/>
                  <a:pt x="1847276" y="347658"/>
                  <a:pt x="1847163" y="349842"/>
                </a:cubicBezTo>
                <a:cubicBezTo>
                  <a:pt x="1846803" y="358455"/>
                  <a:pt x="1843224" y="365480"/>
                  <a:pt x="1838440" y="371820"/>
                </a:cubicBezTo>
                <a:cubicBezTo>
                  <a:pt x="1832629" y="379404"/>
                  <a:pt x="1826434" y="386639"/>
                  <a:pt x="1820020" y="393881"/>
                </a:cubicBezTo>
                <a:cubicBezTo>
                  <a:pt x="1827744" y="391683"/>
                  <a:pt x="1835468" y="389484"/>
                  <a:pt x="1843247" y="387648"/>
                </a:cubicBezTo>
                <a:cubicBezTo>
                  <a:pt x="1841725" y="401751"/>
                  <a:pt x="1833688" y="404808"/>
                  <a:pt x="1826440" y="407232"/>
                </a:cubicBezTo>
                <a:cubicBezTo>
                  <a:pt x="1816648" y="410348"/>
                  <a:pt x="1807402" y="414172"/>
                  <a:pt x="1798339" y="418475"/>
                </a:cubicBezTo>
                <a:cubicBezTo>
                  <a:pt x="1794876" y="422589"/>
                  <a:pt x="1791394" y="426583"/>
                  <a:pt x="1788057" y="430814"/>
                </a:cubicBezTo>
                <a:cubicBezTo>
                  <a:pt x="1784629" y="435169"/>
                  <a:pt x="1781422" y="439516"/>
                  <a:pt x="1778250" y="444105"/>
                </a:cubicBezTo>
                <a:cubicBezTo>
                  <a:pt x="1775994" y="447452"/>
                  <a:pt x="1773118" y="450334"/>
                  <a:pt x="1777135" y="455772"/>
                </a:cubicBezTo>
                <a:cubicBezTo>
                  <a:pt x="1778942" y="458255"/>
                  <a:pt x="1771676" y="472309"/>
                  <a:pt x="1768839" y="473253"/>
                </a:cubicBezTo>
                <a:cubicBezTo>
                  <a:pt x="1768418" y="473388"/>
                  <a:pt x="1767997" y="473524"/>
                  <a:pt x="1767668" y="473535"/>
                </a:cubicBezTo>
                <a:cubicBezTo>
                  <a:pt x="1761228" y="473267"/>
                  <a:pt x="1760417" y="477413"/>
                  <a:pt x="1761086" y="482599"/>
                </a:cubicBezTo>
                <a:cubicBezTo>
                  <a:pt x="1761737" y="487665"/>
                  <a:pt x="1763777" y="493895"/>
                  <a:pt x="1754724" y="491656"/>
                </a:cubicBezTo>
                <a:cubicBezTo>
                  <a:pt x="1753700" y="491449"/>
                  <a:pt x="1753588" y="492179"/>
                  <a:pt x="1753277" y="493037"/>
                </a:cubicBezTo>
                <a:cubicBezTo>
                  <a:pt x="1747078" y="514930"/>
                  <a:pt x="1733660" y="532098"/>
                  <a:pt x="1720462" y="549260"/>
                </a:cubicBezTo>
                <a:cubicBezTo>
                  <a:pt x="1719711" y="550133"/>
                  <a:pt x="1718959" y="551006"/>
                  <a:pt x="1718208" y="551879"/>
                </a:cubicBezTo>
                <a:cubicBezTo>
                  <a:pt x="1734041" y="547106"/>
                  <a:pt x="1787566" y="539854"/>
                  <a:pt x="1803756" y="541126"/>
                </a:cubicBezTo>
                <a:cubicBezTo>
                  <a:pt x="1818152" y="542216"/>
                  <a:pt x="1894231" y="513247"/>
                  <a:pt x="1908471" y="497141"/>
                </a:cubicBezTo>
                <a:cubicBezTo>
                  <a:pt x="1912607" y="509237"/>
                  <a:pt x="1908391" y="514224"/>
                  <a:pt x="1905272" y="519902"/>
                </a:cubicBezTo>
                <a:cubicBezTo>
                  <a:pt x="1900852" y="527925"/>
                  <a:pt x="1900806" y="533498"/>
                  <a:pt x="1912287" y="539411"/>
                </a:cubicBezTo>
                <a:cubicBezTo>
                  <a:pt x="1945158" y="556233"/>
                  <a:pt x="1944919" y="556847"/>
                  <a:pt x="1920237" y="582026"/>
                </a:cubicBezTo>
                <a:cubicBezTo>
                  <a:pt x="1919083" y="583155"/>
                  <a:pt x="1920267" y="586628"/>
                  <a:pt x="1920300" y="589050"/>
                </a:cubicBezTo>
                <a:cubicBezTo>
                  <a:pt x="1928198" y="592418"/>
                  <a:pt x="1935458" y="582725"/>
                  <a:pt x="1945761" y="592554"/>
                </a:cubicBezTo>
                <a:cubicBezTo>
                  <a:pt x="1914573" y="638303"/>
                  <a:pt x="1863298" y="682549"/>
                  <a:pt x="1816062" y="717694"/>
                </a:cubicBezTo>
                <a:cubicBezTo>
                  <a:pt x="1859975" y="727239"/>
                  <a:pt x="1879537" y="687817"/>
                  <a:pt x="1911347" y="691712"/>
                </a:cubicBezTo>
                <a:cubicBezTo>
                  <a:pt x="1928637" y="703244"/>
                  <a:pt x="1885465" y="724322"/>
                  <a:pt x="1930338" y="728505"/>
                </a:cubicBezTo>
                <a:cubicBezTo>
                  <a:pt x="1912831" y="739754"/>
                  <a:pt x="1900227" y="750596"/>
                  <a:pt x="1888883" y="763212"/>
                </a:cubicBezTo>
                <a:cubicBezTo>
                  <a:pt x="1868779" y="785816"/>
                  <a:pt x="1866343" y="800434"/>
                  <a:pt x="1881503" y="829360"/>
                </a:cubicBezTo>
                <a:cubicBezTo>
                  <a:pt x="1891537" y="848405"/>
                  <a:pt x="1904519" y="865775"/>
                  <a:pt x="1898868" y="889102"/>
                </a:cubicBezTo>
                <a:cubicBezTo>
                  <a:pt x="1894984" y="905102"/>
                  <a:pt x="1898957" y="915386"/>
                  <a:pt x="1921600" y="907477"/>
                </a:cubicBezTo>
                <a:cubicBezTo>
                  <a:pt x="1946038" y="899023"/>
                  <a:pt x="1957836" y="912919"/>
                  <a:pt x="1955507" y="940738"/>
                </a:cubicBezTo>
                <a:cubicBezTo>
                  <a:pt x="1953999" y="958597"/>
                  <a:pt x="1959223" y="963993"/>
                  <a:pt x="1976480" y="961353"/>
                </a:cubicBezTo>
                <a:cubicBezTo>
                  <a:pt x="1995566" y="958409"/>
                  <a:pt x="2012270" y="946217"/>
                  <a:pt x="2037145" y="950953"/>
                </a:cubicBezTo>
                <a:cubicBezTo>
                  <a:pt x="2022790" y="983900"/>
                  <a:pt x="1980355" y="976122"/>
                  <a:pt x="1962579" y="1007610"/>
                </a:cubicBezTo>
                <a:cubicBezTo>
                  <a:pt x="1989274" y="1006833"/>
                  <a:pt x="2009675" y="1006025"/>
                  <a:pt x="2028420" y="998611"/>
                </a:cubicBezTo>
                <a:cubicBezTo>
                  <a:pt x="2036237" y="995562"/>
                  <a:pt x="2044822" y="992486"/>
                  <a:pt x="2050828" y="1001611"/>
                </a:cubicBezTo>
                <a:cubicBezTo>
                  <a:pt x="2058002" y="1012636"/>
                  <a:pt x="2047438" y="1017232"/>
                  <a:pt x="2041049" y="1019506"/>
                </a:cubicBezTo>
                <a:cubicBezTo>
                  <a:pt x="2023019" y="1025806"/>
                  <a:pt x="2010540" y="1039673"/>
                  <a:pt x="1996417" y="1050687"/>
                </a:cubicBezTo>
                <a:cubicBezTo>
                  <a:pt x="1965517" y="1074864"/>
                  <a:pt x="1930633" y="1095299"/>
                  <a:pt x="1907230" y="1134124"/>
                </a:cubicBezTo>
                <a:cubicBezTo>
                  <a:pt x="1942338" y="1123252"/>
                  <a:pt x="1966285" y="1099793"/>
                  <a:pt x="1999627" y="1094067"/>
                </a:cubicBezTo>
                <a:cubicBezTo>
                  <a:pt x="1975296" y="1129653"/>
                  <a:pt x="1940811" y="1153466"/>
                  <a:pt x="1908699" y="1179865"/>
                </a:cubicBezTo>
                <a:cubicBezTo>
                  <a:pt x="1899559" y="1187320"/>
                  <a:pt x="1889854" y="1192492"/>
                  <a:pt x="1889868" y="1207997"/>
                </a:cubicBezTo>
                <a:cubicBezTo>
                  <a:pt x="1889859" y="1238039"/>
                  <a:pt x="1880308" y="1263315"/>
                  <a:pt x="1853631" y="1277417"/>
                </a:cubicBezTo>
                <a:cubicBezTo>
                  <a:pt x="1853429" y="1277545"/>
                  <a:pt x="1855637" y="1281953"/>
                  <a:pt x="1857096" y="1285053"/>
                </a:cubicBezTo>
                <a:cubicBezTo>
                  <a:pt x="1874695" y="1285430"/>
                  <a:pt x="1885754" y="1267251"/>
                  <a:pt x="1909019" y="1272282"/>
                </a:cubicBezTo>
                <a:cubicBezTo>
                  <a:pt x="1891327" y="1296984"/>
                  <a:pt x="1876676" y="1319161"/>
                  <a:pt x="1848098" y="1331631"/>
                </a:cubicBezTo>
                <a:cubicBezTo>
                  <a:pt x="1825214" y="1341608"/>
                  <a:pt x="1796023" y="1347799"/>
                  <a:pt x="1782897" y="1377919"/>
                </a:cubicBezTo>
                <a:cubicBezTo>
                  <a:pt x="1804185" y="1383017"/>
                  <a:pt x="1818357" y="1375272"/>
                  <a:pt x="1832838" y="1369576"/>
                </a:cubicBezTo>
                <a:cubicBezTo>
                  <a:pt x="1855135" y="1360830"/>
                  <a:pt x="1876829" y="1351015"/>
                  <a:pt x="1899109" y="1342149"/>
                </a:cubicBezTo>
                <a:cubicBezTo>
                  <a:pt x="1907547" y="1338836"/>
                  <a:pt x="1916974" y="1336217"/>
                  <a:pt x="1924892" y="1350730"/>
                </a:cubicBezTo>
                <a:cubicBezTo>
                  <a:pt x="1895613" y="1354864"/>
                  <a:pt x="1880690" y="1375233"/>
                  <a:pt x="1864818" y="1394423"/>
                </a:cubicBezTo>
                <a:cubicBezTo>
                  <a:pt x="1855855" y="1405264"/>
                  <a:pt x="1849394" y="1419533"/>
                  <a:pt x="1829715" y="1414866"/>
                </a:cubicBezTo>
                <a:cubicBezTo>
                  <a:pt x="1819309" y="1412429"/>
                  <a:pt x="1814119" y="1420479"/>
                  <a:pt x="1816666" y="1430084"/>
                </a:cubicBezTo>
                <a:cubicBezTo>
                  <a:pt x="1825507" y="1463947"/>
                  <a:pt x="1804137" y="1476658"/>
                  <a:pt x="1781074" y="1483976"/>
                </a:cubicBezTo>
                <a:cubicBezTo>
                  <a:pt x="1737492" y="1497921"/>
                  <a:pt x="1703984" y="1528243"/>
                  <a:pt x="1662134" y="1545641"/>
                </a:cubicBezTo>
                <a:cubicBezTo>
                  <a:pt x="1621421" y="1562518"/>
                  <a:pt x="1309212" y="1644982"/>
                  <a:pt x="1228496" y="1654846"/>
                </a:cubicBezTo>
                <a:cubicBezTo>
                  <a:pt x="734555" y="1715203"/>
                  <a:pt x="322996" y="1384057"/>
                  <a:pt x="320643" y="1379412"/>
                </a:cubicBezTo>
                <a:cubicBezTo>
                  <a:pt x="309753" y="1357610"/>
                  <a:pt x="289550" y="1348720"/>
                  <a:pt x="270759" y="1337481"/>
                </a:cubicBezTo>
                <a:cubicBezTo>
                  <a:pt x="254380" y="1327615"/>
                  <a:pt x="236924" y="1317178"/>
                  <a:pt x="228113" y="1299667"/>
                </a:cubicBezTo>
                <a:cubicBezTo>
                  <a:pt x="216457" y="1276439"/>
                  <a:pt x="242409" y="1294947"/>
                  <a:pt x="245332" y="1285763"/>
                </a:cubicBezTo>
                <a:cubicBezTo>
                  <a:pt x="234720" y="1273886"/>
                  <a:pt x="219422" y="1263135"/>
                  <a:pt x="213716" y="1249396"/>
                </a:cubicBezTo>
                <a:cubicBezTo>
                  <a:pt x="193226" y="1199693"/>
                  <a:pt x="159853" y="1164111"/>
                  <a:pt x="113880" y="1137192"/>
                </a:cubicBezTo>
                <a:cubicBezTo>
                  <a:pt x="100682" y="1129398"/>
                  <a:pt x="90568" y="1114960"/>
                  <a:pt x="73848" y="1113100"/>
                </a:cubicBezTo>
                <a:cubicBezTo>
                  <a:pt x="36732" y="1109140"/>
                  <a:pt x="42172" y="1068255"/>
                  <a:pt x="20262" y="1050943"/>
                </a:cubicBezTo>
                <a:cubicBezTo>
                  <a:pt x="18197" y="1049317"/>
                  <a:pt x="13140" y="1027228"/>
                  <a:pt x="8594" y="1004970"/>
                </a:cubicBezTo>
                <a:lnTo>
                  <a:pt x="6782" y="995844"/>
                </a:lnTo>
                <a:lnTo>
                  <a:pt x="9723" y="994413"/>
                </a:lnTo>
                <a:lnTo>
                  <a:pt x="11036" y="999486"/>
                </a:lnTo>
                <a:cubicBezTo>
                  <a:pt x="14116" y="1010934"/>
                  <a:pt x="16915" y="1019681"/>
                  <a:pt x="17988" y="1017464"/>
                </a:cubicBezTo>
                <a:cubicBezTo>
                  <a:pt x="20833" y="1011433"/>
                  <a:pt x="25763" y="1006058"/>
                  <a:pt x="21859" y="998437"/>
                </a:cubicBezTo>
                <a:cubicBezTo>
                  <a:pt x="20668" y="996024"/>
                  <a:pt x="19866" y="989169"/>
                  <a:pt x="16530" y="989724"/>
                </a:cubicBezTo>
                <a:cubicBezTo>
                  <a:pt x="15419" y="989909"/>
                  <a:pt x="14026" y="990917"/>
                  <a:pt x="12243" y="993188"/>
                </a:cubicBezTo>
                <a:lnTo>
                  <a:pt x="9723" y="994413"/>
                </a:lnTo>
                <a:lnTo>
                  <a:pt x="7918" y="987443"/>
                </a:lnTo>
                <a:cubicBezTo>
                  <a:pt x="5848" y="979222"/>
                  <a:pt x="3867" y="971026"/>
                  <a:pt x="2405" y="965300"/>
                </a:cubicBezTo>
                <a:lnTo>
                  <a:pt x="2082" y="964112"/>
                </a:lnTo>
                <a:lnTo>
                  <a:pt x="2753" y="954092"/>
                </a:lnTo>
                <a:cubicBezTo>
                  <a:pt x="6094" y="926587"/>
                  <a:pt x="15819" y="895491"/>
                  <a:pt x="31565" y="893447"/>
                </a:cubicBezTo>
                <a:cubicBezTo>
                  <a:pt x="14910" y="860452"/>
                  <a:pt x="14910" y="860452"/>
                  <a:pt x="52206" y="854594"/>
                </a:cubicBezTo>
                <a:cubicBezTo>
                  <a:pt x="34417" y="833873"/>
                  <a:pt x="33602" y="828449"/>
                  <a:pt x="50189" y="820622"/>
                </a:cubicBezTo>
                <a:cubicBezTo>
                  <a:pt x="66154" y="813059"/>
                  <a:pt x="84692" y="810133"/>
                  <a:pt x="98777" y="798878"/>
                </a:cubicBezTo>
                <a:cubicBezTo>
                  <a:pt x="80210" y="772247"/>
                  <a:pt x="71439" y="741046"/>
                  <a:pt x="39476" y="728797"/>
                </a:cubicBezTo>
                <a:cubicBezTo>
                  <a:pt x="34448" y="726907"/>
                  <a:pt x="30032" y="718818"/>
                  <a:pt x="32418" y="714135"/>
                </a:cubicBezTo>
                <a:cubicBezTo>
                  <a:pt x="40731" y="696774"/>
                  <a:pt x="20252" y="664756"/>
                  <a:pt x="53538" y="660124"/>
                </a:cubicBezTo>
                <a:cubicBezTo>
                  <a:pt x="57637" y="659501"/>
                  <a:pt x="60972" y="655997"/>
                  <a:pt x="56972" y="651407"/>
                </a:cubicBezTo>
                <a:cubicBezTo>
                  <a:pt x="43255" y="635757"/>
                  <a:pt x="57141" y="636380"/>
                  <a:pt x="65176" y="634051"/>
                </a:cubicBezTo>
                <a:cubicBezTo>
                  <a:pt x="74914" y="631300"/>
                  <a:pt x="87381" y="637906"/>
                  <a:pt x="95408" y="628914"/>
                </a:cubicBezTo>
                <a:cubicBezTo>
                  <a:pt x="91836" y="619828"/>
                  <a:pt x="83730" y="620221"/>
                  <a:pt x="77587" y="617521"/>
                </a:cubicBezTo>
                <a:cubicBezTo>
                  <a:pt x="59614" y="609525"/>
                  <a:pt x="44480" y="599859"/>
                  <a:pt x="40415" y="577949"/>
                </a:cubicBezTo>
                <a:cubicBezTo>
                  <a:pt x="37093" y="560253"/>
                  <a:pt x="32981" y="544644"/>
                  <a:pt x="55219" y="538444"/>
                </a:cubicBezTo>
                <a:cubicBezTo>
                  <a:pt x="58715" y="537479"/>
                  <a:pt x="60237" y="535126"/>
                  <a:pt x="60443" y="532091"/>
                </a:cubicBezTo>
                <a:cubicBezTo>
                  <a:pt x="57374" y="529287"/>
                  <a:pt x="54396" y="526359"/>
                  <a:pt x="50996" y="524292"/>
                </a:cubicBezTo>
                <a:cubicBezTo>
                  <a:pt x="39608" y="517528"/>
                  <a:pt x="34518" y="507161"/>
                  <a:pt x="29797" y="496296"/>
                </a:cubicBezTo>
                <a:cubicBezTo>
                  <a:pt x="26770" y="489372"/>
                  <a:pt x="23432" y="482580"/>
                  <a:pt x="18024" y="476705"/>
                </a:cubicBezTo>
                <a:cubicBezTo>
                  <a:pt x="14719" y="473061"/>
                  <a:pt x="10899" y="470404"/>
                  <a:pt x="6382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6" y="451944"/>
                  <a:pt x="9882" y="440880"/>
                  <a:pt x="3241" y="428263"/>
                </a:cubicBezTo>
                <a:cubicBezTo>
                  <a:pt x="1234" y="424454"/>
                  <a:pt x="1715" y="421046"/>
                  <a:pt x="4901" y="419485"/>
                </a:cubicBezTo>
                <a:cubicBezTo>
                  <a:pt x="18138" y="412862"/>
                  <a:pt x="19513" y="398521"/>
                  <a:pt x="23740" y="386265"/>
                </a:cubicBezTo>
                <a:cubicBezTo>
                  <a:pt x="29730" y="368862"/>
                  <a:pt x="34898" y="351123"/>
                  <a:pt x="38036" y="332362"/>
                </a:cubicBezTo>
                <a:cubicBezTo>
                  <a:pt x="39882" y="321155"/>
                  <a:pt x="41636" y="310073"/>
                  <a:pt x="37374" y="297860"/>
                </a:cubicBezTo>
                <a:cubicBezTo>
                  <a:pt x="36372" y="294866"/>
                  <a:pt x="36979" y="292301"/>
                  <a:pt x="38062" y="289963"/>
                </a:cubicBezTo>
                <a:cubicBezTo>
                  <a:pt x="42597" y="279756"/>
                  <a:pt x="40233" y="269176"/>
                  <a:pt x="33975" y="258363"/>
                </a:cubicBezTo>
                <a:cubicBezTo>
                  <a:pt x="30124" y="251830"/>
                  <a:pt x="30327" y="250975"/>
                  <a:pt x="37608" y="250972"/>
                </a:cubicBezTo>
                <a:cubicBezTo>
                  <a:pt x="52373" y="250838"/>
                  <a:pt x="67064" y="250950"/>
                  <a:pt x="81247" y="248413"/>
                </a:cubicBezTo>
                <a:cubicBezTo>
                  <a:pt x="97150" y="245576"/>
                  <a:pt x="101622" y="240095"/>
                  <a:pt x="87026" y="225202"/>
                </a:cubicBezTo>
                <a:cubicBezTo>
                  <a:pt x="83902" y="222037"/>
                  <a:pt x="81054" y="218498"/>
                  <a:pt x="79230" y="214441"/>
                </a:cubicBezTo>
                <a:cubicBezTo>
                  <a:pt x="77862" y="211216"/>
                  <a:pt x="78287" y="208901"/>
                  <a:pt x="80686" y="207245"/>
                </a:cubicBezTo>
                <a:cubicBezTo>
                  <a:pt x="83470" y="205213"/>
                  <a:pt x="85515" y="207809"/>
                  <a:pt x="87561" y="209678"/>
                </a:cubicBezTo>
                <a:cubicBezTo>
                  <a:pt x="98670" y="219722"/>
                  <a:pt x="111705" y="226431"/>
                  <a:pt x="124299" y="233881"/>
                </a:cubicBezTo>
                <a:cubicBezTo>
                  <a:pt x="142359" y="244660"/>
                  <a:pt x="161098" y="254083"/>
                  <a:pt x="177764" y="267332"/>
                </a:cubicBezTo>
                <a:cubicBezTo>
                  <a:pt x="182022" y="270702"/>
                  <a:pt x="187661" y="267847"/>
                  <a:pt x="187213" y="261926"/>
                </a:cubicBezTo>
                <a:cubicBezTo>
                  <a:pt x="186764" y="256006"/>
                  <a:pt x="189728" y="255906"/>
                  <a:pt x="194336" y="257205"/>
                </a:cubicBezTo>
                <a:cubicBezTo>
                  <a:pt x="199860" y="258714"/>
                  <a:pt x="205383" y="260225"/>
                  <a:pt x="210832" y="261979"/>
                </a:cubicBezTo>
                <a:cubicBezTo>
                  <a:pt x="216519" y="263847"/>
                  <a:pt x="219586" y="268105"/>
                  <a:pt x="220950" y="273511"/>
                </a:cubicBezTo>
                <a:cubicBezTo>
                  <a:pt x="221214" y="274531"/>
                  <a:pt x="221414" y="275675"/>
                  <a:pt x="221307" y="276617"/>
                </a:cubicBezTo>
                <a:lnTo>
                  <a:pt x="220390" y="277794"/>
                </a:lnTo>
                <a:lnTo>
                  <a:pt x="219183" y="278292"/>
                </a:lnTo>
                <a:cubicBezTo>
                  <a:pt x="217931" y="278836"/>
                  <a:pt x="217855" y="278975"/>
                  <a:pt x="219827" y="278515"/>
                </a:cubicBezTo>
                <a:lnTo>
                  <a:pt x="220390" y="277794"/>
                </a:lnTo>
                <a:lnTo>
                  <a:pt x="225601" y="275640"/>
                </a:lnTo>
                <a:cubicBezTo>
                  <a:pt x="231073" y="273321"/>
                  <a:pt x="237769" y="270158"/>
                  <a:pt x="238724" y="267703"/>
                </a:cubicBezTo>
                <a:cubicBezTo>
                  <a:pt x="238798" y="267458"/>
                  <a:pt x="306285" y="282631"/>
                  <a:pt x="327694" y="292934"/>
                </a:cubicBezTo>
                <a:cubicBezTo>
                  <a:pt x="341022" y="299390"/>
                  <a:pt x="599973" y="399939"/>
                  <a:pt x="931839" y="361634"/>
                </a:cubicBezTo>
                <a:cubicBezTo>
                  <a:pt x="943550" y="360271"/>
                  <a:pt x="954656" y="359291"/>
                  <a:pt x="966001" y="358425"/>
                </a:cubicBezTo>
                <a:cubicBezTo>
                  <a:pt x="1066254" y="350083"/>
                  <a:pt x="1165022" y="344336"/>
                  <a:pt x="1205960" y="337022"/>
                </a:cubicBezTo>
                <a:cubicBezTo>
                  <a:pt x="1237967" y="331220"/>
                  <a:pt x="1399292" y="285815"/>
                  <a:pt x="1443309" y="250536"/>
                </a:cubicBezTo>
                <a:cubicBezTo>
                  <a:pt x="1488296" y="214376"/>
                  <a:pt x="1529886" y="174697"/>
                  <a:pt x="1571239" y="134904"/>
                </a:cubicBezTo>
                <a:cubicBezTo>
                  <a:pt x="1589175" y="117705"/>
                  <a:pt x="1608647" y="101907"/>
                  <a:pt x="1624246" y="82363"/>
                </a:cubicBezTo>
                <a:cubicBezTo>
                  <a:pt x="1639826" y="62699"/>
                  <a:pt x="1654419" y="42341"/>
                  <a:pt x="1671755" y="24072"/>
                </a:cubicBezTo>
                <a:cubicBezTo>
                  <a:pt x="1676702" y="18818"/>
                  <a:pt x="1681595" y="13202"/>
                  <a:pt x="1689812" y="12077"/>
                </a:cubicBezTo>
                <a:cubicBezTo>
                  <a:pt x="1691642" y="11773"/>
                  <a:pt x="1693636" y="11827"/>
                  <a:pt x="1695538" y="12005"/>
                </a:cubicBezTo>
                <a:cubicBezTo>
                  <a:pt x="1697661" y="12176"/>
                  <a:pt x="1699488" y="13326"/>
                  <a:pt x="1700565" y="15349"/>
                </a:cubicBezTo>
                <a:cubicBezTo>
                  <a:pt x="1701678" y="17614"/>
                  <a:pt x="1700559" y="18984"/>
                  <a:pt x="1699204" y="20240"/>
                </a:cubicBezTo>
                <a:cubicBezTo>
                  <a:pt x="1698233" y="21121"/>
                  <a:pt x="1697334" y="22484"/>
                  <a:pt x="1695943" y="22773"/>
                </a:cubicBezTo>
                <a:cubicBezTo>
                  <a:pt x="1687049" y="24526"/>
                  <a:pt x="1684751" y="31993"/>
                  <a:pt x="1681448" y="38645"/>
                </a:cubicBezTo>
                <a:cubicBezTo>
                  <a:pt x="1679999" y="41481"/>
                  <a:pt x="1678348" y="43716"/>
                  <a:pt x="1682349" y="47579"/>
                </a:cubicBezTo>
                <a:cubicBezTo>
                  <a:pt x="1685838" y="50975"/>
                  <a:pt x="1683037" y="52886"/>
                  <a:pt x="1680108" y="53954"/>
                </a:cubicBezTo>
                <a:cubicBezTo>
                  <a:pt x="1676026" y="55424"/>
                  <a:pt x="1670940" y="55353"/>
                  <a:pt x="1666762" y="59855"/>
                </a:cubicBezTo>
                <a:cubicBezTo>
                  <a:pt x="1684929" y="59606"/>
                  <a:pt x="1690893" y="47897"/>
                  <a:pt x="1697532" y="37014"/>
                </a:cubicBezTo>
                <a:cubicBezTo>
                  <a:pt x="1700026" y="33053"/>
                  <a:pt x="1701424" y="28403"/>
                  <a:pt x="1703406" y="23976"/>
                </a:cubicBezTo>
                <a:cubicBezTo>
                  <a:pt x="1705903" y="18562"/>
                  <a:pt x="1709708" y="18191"/>
                  <a:pt x="1715246" y="22729"/>
                </a:cubicBezTo>
                <a:cubicBezTo>
                  <a:pt x="1720161" y="26803"/>
                  <a:pt x="1722192" y="26372"/>
                  <a:pt x="1722750" y="20538"/>
                </a:cubicBezTo>
                <a:cubicBezTo>
                  <a:pt x="1723586" y="11425"/>
                  <a:pt x="1727676" y="4867"/>
                  <a:pt x="1735750" y="1324"/>
                </a:cubicBezTo>
                <a:cubicBezTo>
                  <a:pt x="1736629" y="931"/>
                  <a:pt x="1737585" y="324"/>
                  <a:pt x="1738585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2A55E5D-CF3C-4FCD-A6A9-AB4F8F16C9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39880" y="2176535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6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7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5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5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3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3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1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6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4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2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0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8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0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4 w 2053231"/>
              <a:gd name="connsiteY80" fmla="*/ 1385578 h 1662194"/>
              <a:gd name="connsiteX81" fmla="*/ 1832842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2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2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9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3 w 2053231"/>
              <a:gd name="connsiteY139" fmla="*/ 1354187 h 1662194"/>
              <a:gd name="connsiteX140" fmla="*/ 406567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70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3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6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9 w 2053231"/>
              <a:gd name="connsiteY175" fmla="*/ 1367190 h 1662194"/>
              <a:gd name="connsiteX176" fmla="*/ 200364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4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4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60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4 w 2053231"/>
              <a:gd name="connsiteY213" fmla="*/ 773093 h 1662194"/>
              <a:gd name="connsiteX214" fmla="*/ 131632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8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6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7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5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5" y="693085"/>
                </a:lnTo>
                <a:lnTo>
                  <a:pt x="2050633" y="688201"/>
                </a:lnTo>
                <a:cubicBezTo>
                  <a:pt x="2049844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8" y="304585"/>
                  <a:pt x="1763682" y="313475"/>
                  <a:pt x="1782473" y="324713"/>
                </a:cubicBezTo>
                <a:cubicBezTo>
                  <a:pt x="1798851" y="334580"/>
                  <a:pt x="1816308" y="345016"/>
                  <a:pt x="1825119" y="362527"/>
                </a:cubicBezTo>
                <a:cubicBezTo>
                  <a:pt x="1836775" y="385756"/>
                  <a:pt x="1810822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3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4" y="612878"/>
                  <a:pt x="2040092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6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1" y="672471"/>
                </a:cubicBezTo>
                <a:cubicBezTo>
                  <a:pt x="2037813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4" y="691170"/>
                  <a:pt x="2050826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1" y="801742"/>
                  <a:pt x="2038321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4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0" y="997439"/>
                  <a:pt x="1999694" y="1002071"/>
                </a:cubicBezTo>
                <a:cubicBezTo>
                  <a:pt x="1995594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2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0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799" y="1194535"/>
                  <a:pt x="2052187" y="1196426"/>
                  <a:pt x="2050187" y="1200006"/>
                </a:cubicBezTo>
                <a:cubicBezTo>
                  <a:pt x="2044556" y="1210251"/>
                  <a:pt x="2043350" y="1221315"/>
                  <a:pt x="2049990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8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8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0" y="1452516"/>
                </a:cubicBezTo>
                <a:cubicBezTo>
                  <a:pt x="1954561" y="1442472"/>
                  <a:pt x="1941527" y="1435764"/>
                  <a:pt x="1928933" y="1428314"/>
                </a:cubicBezTo>
                <a:cubicBezTo>
                  <a:pt x="1910872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4" y="1385578"/>
                </a:cubicBezTo>
                <a:lnTo>
                  <a:pt x="1832842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2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2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6" y="1487498"/>
                  <a:pt x="481993" y="1527291"/>
                </a:cubicBezTo>
                <a:cubicBezTo>
                  <a:pt x="464057" y="1544491"/>
                  <a:pt x="444585" y="1560288"/>
                  <a:pt x="428986" y="1579832"/>
                </a:cubicBezTo>
                <a:cubicBezTo>
                  <a:pt x="413406" y="1599495"/>
                  <a:pt x="398813" y="1619854"/>
                  <a:pt x="381477" y="1638123"/>
                </a:cubicBezTo>
                <a:cubicBezTo>
                  <a:pt x="376530" y="1643377"/>
                  <a:pt x="371637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2" y="1635392"/>
                  <a:pt x="331040" y="1635823"/>
                  <a:pt x="330482" y="1641657"/>
                </a:cubicBezTo>
                <a:cubicBezTo>
                  <a:pt x="329646" y="1650770"/>
                  <a:pt x="325556" y="1657329"/>
                  <a:pt x="317482" y="1660871"/>
                </a:cubicBezTo>
                <a:cubicBezTo>
                  <a:pt x="316603" y="1661264"/>
                  <a:pt x="315647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1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8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9" y="1437894"/>
                  <a:pt x="398489" y="1443730"/>
                </a:cubicBezTo>
                <a:cubicBezTo>
                  <a:pt x="377646" y="1459210"/>
                  <a:pt x="361077" y="1478908"/>
                  <a:pt x="344235" y="1498251"/>
                </a:cubicBezTo>
                <a:cubicBezTo>
                  <a:pt x="333990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6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3" y="1369525"/>
                  <a:pt x="388815" y="1366891"/>
                </a:cubicBezTo>
                <a:cubicBezTo>
                  <a:pt x="385008" y="1356238"/>
                  <a:pt x="387867" y="1352507"/>
                  <a:pt x="399153" y="1354187"/>
                </a:cubicBezTo>
                <a:cubicBezTo>
                  <a:pt x="402647" y="1354676"/>
                  <a:pt x="404861" y="1353995"/>
                  <a:pt x="406567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70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8" y="1463982"/>
                  <a:pt x="265022" y="1457187"/>
                </a:cubicBezTo>
                <a:cubicBezTo>
                  <a:pt x="266251" y="1455086"/>
                  <a:pt x="266052" y="1453033"/>
                  <a:pt x="264043" y="1450679"/>
                </a:cubicBezTo>
                <a:cubicBezTo>
                  <a:pt x="260427" y="1446440"/>
                  <a:pt x="262223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8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6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50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3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9" y="1367190"/>
                </a:cubicBezTo>
                <a:cubicBezTo>
                  <a:pt x="202034" y="1368454"/>
                  <a:pt x="201062" y="1370061"/>
                  <a:pt x="200364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4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4" y="1257387"/>
                  <a:pt x="226792" y="1254963"/>
                </a:cubicBezTo>
                <a:cubicBezTo>
                  <a:pt x="236585" y="1251847"/>
                  <a:pt x="245830" y="1248023"/>
                  <a:pt x="254893" y="1243720"/>
                </a:cubicBezTo>
                <a:cubicBezTo>
                  <a:pt x="258357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4" y="1188942"/>
                </a:cubicBezTo>
                <a:cubicBezTo>
                  <a:pt x="284814" y="1188807"/>
                  <a:pt x="285236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60" y="1142293"/>
                </a:cubicBezTo>
                <a:cubicBezTo>
                  <a:pt x="152380" y="1134270"/>
                  <a:pt x="152426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6" y="1075567"/>
                  <a:pt x="132932" y="1073145"/>
                </a:cubicBezTo>
                <a:cubicBezTo>
                  <a:pt x="125034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4" y="773093"/>
                </a:cubicBezTo>
                <a:cubicBezTo>
                  <a:pt x="158248" y="757093"/>
                  <a:pt x="154275" y="746809"/>
                  <a:pt x="131632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8" y="686073"/>
                  <a:pt x="90653" y="654584"/>
                </a:cubicBezTo>
                <a:cubicBezTo>
                  <a:pt x="63958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69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6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8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9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8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D40DE90-4612-4826-930E-6AE003A47C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10369" y="2139888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599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3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7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7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7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5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3 w 2053232"/>
              <a:gd name="connsiteY53" fmla="*/ 394989 h 1662194"/>
              <a:gd name="connsiteX54" fmla="*/ 1534273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7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7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79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3 w 2053232"/>
              <a:gd name="connsiteY84" fmla="*/ 398100 h 1662194"/>
              <a:gd name="connsiteX85" fmla="*/ 1757954 w 2053232"/>
              <a:gd name="connsiteY85" fmla="*/ 386885 h 1662194"/>
              <a:gd name="connsiteX86" fmla="*/ 1812737 w 2053232"/>
              <a:gd name="connsiteY86" fmla="*/ 333679 h 1662194"/>
              <a:gd name="connsiteX87" fmla="*/ 1849624 w 2053232"/>
              <a:gd name="connsiteY87" fmla="*/ 295005 h 1662194"/>
              <a:gd name="connsiteX88" fmla="*/ 1852869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09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7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0 w 2053232"/>
              <a:gd name="connsiteY104" fmla="*/ 444105 h 1662194"/>
              <a:gd name="connsiteX105" fmla="*/ 1777135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8 w 2053232"/>
              <a:gd name="connsiteY138" fmla="*/ 1207997 h 1662194"/>
              <a:gd name="connsiteX139" fmla="*/ 1853631 w 2053232"/>
              <a:gd name="connsiteY139" fmla="*/ 1277417 h 1662194"/>
              <a:gd name="connsiteX140" fmla="*/ 1857096 w 2053232"/>
              <a:gd name="connsiteY140" fmla="*/ 1285053 h 1662194"/>
              <a:gd name="connsiteX141" fmla="*/ 1909019 w 2053232"/>
              <a:gd name="connsiteY141" fmla="*/ 1272282 h 1662194"/>
              <a:gd name="connsiteX142" fmla="*/ 1848098 w 2053232"/>
              <a:gd name="connsiteY142" fmla="*/ 1331631 h 1662194"/>
              <a:gd name="connsiteX143" fmla="*/ 1782897 w 2053232"/>
              <a:gd name="connsiteY143" fmla="*/ 1377919 h 1662194"/>
              <a:gd name="connsiteX144" fmla="*/ 1832839 w 2053232"/>
              <a:gd name="connsiteY144" fmla="*/ 1369576 h 1662194"/>
              <a:gd name="connsiteX145" fmla="*/ 1899109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5 w 2053232"/>
              <a:gd name="connsiteY148" fmla="*/ 1414866 h 1662194"/>
              <a:gd name="connsiteX149" fmla="*/ 1816666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6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7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1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7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7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39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599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7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5" y="428228"/>
                  <a:pt x="1709593" y="427761"/>
                  <a:pt x="1709192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7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1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5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7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7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5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1" y="308200"/>
                  <a:pt x="1646666" y="310801"/>
                </a:cubicBezTo>
                <a:cubicBezTo>
                  <a:pt x="1626127" y="342988"/>
                  <a:pt x="1600235" y="370389"/>
                  <a:pt x="1571163" y="394989"/>
                </a:cubicBezTo>
                <a:cubicBezTo>
                  <a:pt x="1559311" y="404958"/>
                  <a:pt x="1546947" y="414460"/>
                  <a:pt x="1534273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7" y="191769"/>
                  <a:pt x="1785353" y="183058"/>
                </a:cubicBezTo>
                <a:cubicBezTo>
                  <a:pt x="1789677" y="179520"/>
                  <a:pt x="1794273" y="176336"/>
                  <a:pt x="1800877" y="176962"/>
                </a:cubicBezTo>
                <a:cubicBezTo>
                  <a:pt x="1803457" y="177238"/>
                  <a:pt x="1806419" y="177866"/>
                  <a:pt x="1807769" y="180970"/>
                </a:cubicBezTo>
                <a:cubicBezTo>
                  <a:pt x="1809008" y="184077"/>
                  <a:pt x="1806920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5" y="198213"/>
                  <a:pt x="1788211" y="205008"/>
                </a:cubicBezTo>
                <a:cubicBezTo>
                  <a:pt x="1786982" y="207109"/>
                  <a:pt x="1787181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1" y="220936"/>
                  <a:pt x="1775377" y="223853"/>
                </a:cubicBezTo>
                <a:cubicBezTo>
                  <a:pt x="1782527" y="225913"/>
                  <a:pt x="1786885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7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69" y="174142"/>
                  <a:pt x="1847751" y="176838"/>
                  <a:pt x="1847179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0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5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3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7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69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09" y="342707"/>
                </a:cubicBezTo>
                <a:cubicBezTo>
                  <a:pt x="1819675" y="355613"/>
                  <a:pt x="1808201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3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3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7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8" y="410348"/>
                  <a:pt x="1807403" y="414172"/>
                  <a:pt x="1798340" y="418475"/>
                </a:cubicBezTo>
                <a:cubicBezTo>
                  <a:pt x="1794876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0" y="444105"/>
                </a:cubicBezTo>
                <a:cubicBezTo>
                  <a:pt x="1775995" y="447452"/>
                  <a:pt x="1773119" y="450334"/>
                  <a:pt x="1777135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7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7" y="509237"/>
                  <a:pt x="1908392" y="514224"/>
                  <a:pt x="1905273" y="519902"/>
                </a:cubicBezTo>
                <a:cubicBezTo>
                  <a:pt x="1900852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7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3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0" y="983900"/>
                  <a:pt x="1980355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7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1" y="1153466"/>
                  <a:pt x="1908700" y="1179865"/>
                </a:cubicBezTo>
                <a:cubicBezTo>
                  <a:pt x="1899559" y="1187320"/>
                  <a:pt x="1889855" y="1192492"/>
                  <a:pt x="1889868" y="1207997"/>
                </a:cubicBezTo>
                <a:cubicBezTo>
                  <a:pt x="1889860" y="1238039"/>
                  <a:pt x="1880309" y="1263315"/>
                  <a:pt x="1853631" y="1277417"/>
                </a:cubicBezTo>
                <a:cubicBezTo>
                  <a:pt x="1853430" y="1277545"/>
                  <a:pt x="1855637" y="1281953"/>
                  <a:pt x="1857096" y="1285053"/>
                </a:cubicBezTo>
                <a:cubicBezTo>
                  <a:pt x="1874696" y="1285430"/>
                  <a:pt x="1885755" y="1267251"/>
                  <a:pt x="1909019" y="1272282"/>
                </a:cubicBezTo>
                <a:cubicBezTo>
                  <a:pt x="1891328" y="1296984"/>
                  <a:pt x="1876677" y="1319161"/>
                  <a:pt x="1848098" y="1331631"/>
                </a:cubicBezTo>
                <a:cubicBezTo>
                  <a:pt x="1825215" y="1341608"/>
                  <a:pt x="1796024" y="1347799"/>
                  <a:pt x="1782897" y="1377919"/>
                </a:cubicBezTo>
                <a:cubicBezTo>
                  <a:pt x="1804185" y="1383017"/>
                  <a:pt x="1818358" y="1375272"/>
                  <a:pt x="1832839" y="1369576"/>
                </a:cubicBezTo>
                <a:cubicBezTo>
                  <a:pt x="1855135" y="1360830"/>
                  <a:pt x="1876830" y="1351015"/>
                  <a:pt x="1899109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5" y="1414866"/>
                </a:cubicBezTo>
                <a:cubicBezTo>
                  <a:pt x="1819309" y="1412429"/>
                  <a:pt x="1814120" y="1420479"/>
                  <a:pt x="1816666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1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8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6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0" y="599859"/>
                  <a:pt x="40415" y="577949"/>
                </a:cubicBezTo>
                <a:cubicBezTo>
                  <a:pt x="37093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7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1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7" y="250975"/>
                  <a:pt x="37609" y="250972"/>
                </a:cubicBezTo>
                <a:cubicBezTo>
                  <a:pt x="52373" y="250838"/>
                  <a:pt x="67065" y="250950"/>
                  <a:pt x="81247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5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4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19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7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39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49" y="24526"/>
                  <a:pt x="1684752" y="31993"/>
                  <a:pt x="1681449" y="38645"/>
                </a:cubicBezTo>
                <a:cubicBezTo>
                  <a:pt x="1679999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7D0FB3-AA0E-43D7-A0BC-3BEE75E7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88FBD310-488D-42E9-A29F-12364D0433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184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9460BB5F-DDF6-449E-B8A3-5B1A09531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84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4EF74628-86D0-415A-A2D4-15002D434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0369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25267973-CF84-45FA-9820-576EF93722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10369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C90547DE-D65E-4930-8FD2-C0FFE47CD5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39880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6F0DDCFA-12F3-47A4-9BD8-A43B03931A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39880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F97D700B-945B-4B8F-907C-F02C48BE2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65218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2CBF1DAD-7E2F-420A-89E2-A21636A0D3A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65218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0">
            <a:extLst>
              <a:ext uri="{FF2B5EF4-FFF2-40B4-BE49-F238E27FC236}">
                <a16:creationId xmlns:a16="http://schemas.microsoft.com/office/drawing/2014/main" id="{48D6E3F9-8E51-4439-A1F4-D3547D7A4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03846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D142C7CE-3ABA-4AF0-8C3F-C11DC5AE1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03846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4020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8151DE9-7AF9-5345-B108-78D3ADD17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9934" y="6136850"/>
            <a:ext cx="896633" cy="509357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53" r:id="rId3"/>
    <p:sldLayoutId id="2147483850" r:id="rId4"/>
    <p:sldLayoutId id="2147483847" r:id="rId5"/>
    <p:sldLayoutId id="2147483844" r:id="rId6"/>
    <p:sldLayoutId id="2147483846" r:id="rId7"/>
    <p:sldLayoutId id="2147483856" r:id="rId8"/>
    <p:sldLayoutId id="2147483855" r:id="rId9"/>
    <p:sldLayoutId id="2147483854" r:id="rId10"/>
    <p:sldLayoutId id="2147483852" r:id="rId11"/>
    <p:sldLayoutId id="2147483851" r:id="rId12"/>
    <p:sldLayoutId id="2147483849" r:id="rId13"/>
    <p:sldLayoutId id="2147483848" r:id="rId14"/>
    <p:sldLayoutId id="2147483857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8151DE9-7AF9-5345-B108-78D3ADD17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735" y="249616"/>
            <a:ext cx="732099" cy="414470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072EE65-85C9-3B4C-8E5F-EE073939E3C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7076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11B965-13F2-4E1C-99FB-2407AEE73246}"/>
              </a:ext>
            </a:extLst>
          </p:cNvPr>
          <p:cNvSpPr/>
          <p:nvPr/>
        </p:nvSpPr>
        <p:spPr>
          <a:xfrm>
            <a:off x="69206" y="761998"/>
            <a:ext cx="9141619" cy="533400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3EB05A-D70E-452F-9B7B-00A2C8140034}"/>
              </a:ext>
            </a:extLst>
          </p:cNvPr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002060">
              <a:alpha val="49804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5C3D27-3364-43D7-B229-2BED995BC07C}"/>
              </a:ext>
            </a:extLst>
          </p:cNvPr>
          <p:cNvSpPr txBox="1"/>
          <p:nvPr/>
        </p:nvSpPr>
        <p:spPr>
          <a:xfrm>
            <a:off x="506897" y="2681046"/>
            <a:ext cx="8358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spc="-4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About Educational Activities</a:t>
            </a:r>
            <a:endParaRPr lang="en-US" altLang="en-US" sz="4800" dirty="0">
              <a:solidFill>
                <a:schemeClr val="bg1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4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7111" y="166165"/>
            <a:ext cx="5913120" cy="861774"/>
          </a:xfrm>
          <a:prstGeom prst="rect">
            <a:avLst/>
          </a:prstGeom>
        </p:spPr>
        <p:txBody>
          <a:bodyPr vert="horz" wrap="square" lIns="0" tIns="121920" rIns="0" bIns="0" rtlCol="0" anchor="ctr">
            <a:spAutoFit/>
          </a:bodyPr>
          <a:lstStyle/>
          <a:p>
            <a:pPr marL="1646555" marR="5080" indent="-1634489">
              <a:lnSpc>
                <a:spcPct val="100000"/>
              </a:lnSpc>
              <a:spcBef>
                <a:spcPts val="0"/>
              </a:spcBef>
            </a:pPr>
            <a:r>
              <a:rPr sz="2400" b="1" dirty="0">
                <a:solidFill>
                  <a:srgbClr val="1B0EB8"/>
                </a:solidFill>
                <a:latin typeface="Arial"/>
                <a:cs typeface="Arial"/>
              </a:rPr>
              <a:t>Indian Institute of </a:t>
            </a:r>
            <a:r>
              <a:rPr sz="2400" b="1" spc="-5" dirty="0">
                <a:solidFill>
                  <a:srgbClr val="1B0EB8"/>
                </a:solidFill>
                <a:latin typeface="Arial"/>
                <a:cs typeface="Arial"/>
              </a:rPr>
              <a:t>Materials</a:t>
            </a:r>
            <a:r>
              <a:rPr sz="2400" b="1" spc="-75" dirty="0">
                <a:solidFill>
                  <a:srgbClr val="1B0EB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B0EB8"/>
                </a:solidFill>
                <a:latin typeface="Arial"/>
                <a:cs typeface="Arial"/>
              </a:rPr>
              <a:t>Management  Bangalore Branch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258894" y="166165"/>
            <a:ext cx="1276188" cy="99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56918" y="96498"/>
            <a:ext cx="7633918" cy="5321674"/>
            <a:chOff x="45719" y="74676"/>
            <a:chExt cx="6385688" cy="5321674"/>
          </a:xfrm>
        </p:grpSpPr>
        <p:sp>
          <p:nvSpPr>
            <p:cNvPr id="7" name="object 7"/>
            <p:cNvSpPr/>
            <p:nvPr/>
          </p:nvSpPr>
          <p:spPr>
            <a:xfrm>
              <a:off x="45719" y="74676"/>
              <a:ext cx="1031747" cy="1066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54867" y="1366894"/>
              <a:ext cx="3276540" cy="40294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893038" y="5394351"/>
            <a:ext cx="749680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4625" marR="5080" indent="-1432560">
              <a:spcBef>
                <a:spcPts val="95"/>
              </a:spcBef>
            </a:pPr>
            <a:r>
              <a:rPr sz="2500" b="1" spc="-5" dirty="0">
                <a:solidFill>
                  <a:srgbClr val="001F5F"/>
                </a:solidFill>
                <a:latin typeface="Arial"/>
                <a:cs typeface="Arial"/>
              </a:rPr>
              <a:t>A N</a:t>
            </a:r>
            <a:r>
              <a:rPr sz="2800" b="1" spc="-5" dirty="0">
                <a:solidFill>
                  <a:srgbClr val="001F5F"/>
                </a:solidFill>
                <a:latin typeface="Arial"/>
                <a:cs typeface="Arial"/>
              </a:rPr>
              <a:t>ational Body of Materials &amp; Supply Chain  Management</a:t>
            </a:r>
            <a:r>
              <a:rPr sz="2800" b="1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Arial"/>
                <a:cs typeface="Arial"/>
              </a:rPr>
              <a:t>Professionals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2D0F7C-A4B9-A242-C907-CF395BBC4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84468" y="186555"/>
            <a:ext cx="732099" cy="41447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2400" b="1" kern="120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B9AE64-3A83-FF4E-BA65-C9C79A58FA0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006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7F231E5-F402-49E1-82B4-C762909ED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F0BA12B-74D1-4DB1-9A3F-C9BA27B81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15FCC40-AA93-4D3B-90D0-69BC824EA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B4E667-BB9F-4EAF-9BA9-0BCE713A43BF}"/>
              </a:ext>
            </a:extLst>
          </p:cNvPr>
          <p:cNvSpPr txBox="1"/>
          <p:nvPr/>
        </p:nvSpPr>
        <p:spPr>
          <a:xfrm>
            <a:off x="4084398" y="1298448"/>
            <a:ext cx="7315200" cy="3255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900" spc="-100">
                <a:latin typeface="+mj-lt"/>
                <a:ea typeface="+mj-ea"/>
                <a:cs typeface="+mj-cs"/>
              </a:rPr>
              <a:t>About IIMM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35E504-A024-8F5D-E00B-B18DAD94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636387FC-6D0B-46FC-AAC6-C18923D602B2}" type="slidenum">
              <a:rPr lang="en-US" altLang="en-US" sz="12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  <a:defRPr/>
              </a:pPr>
              <a:t>3</a:t>
            </a:fld>
            <a:endParaRPr lang="en-US" altLang="en-US" sz="1200" b="1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435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645BF8-7885-4398-80BC-4C0DF24F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12FB65-CD2B-4005-B910-132DCE19F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B71260-C4A5-448B-B724-22CDBA41A87D}"/>
              </a:ext>
            </a:extLst>
          </p:cNvPr>
          <p:cNvSpPr txBox="1"/>
          <p:nvPr/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spc="-60" dirty="0">
                <a:solidFill>
                  <a:srgbClr val="FFFFFF"/>
                </a:solidFill>
                <a:latin typeface="Comic Sans MS" panose="030F0702030302020204" pitchFamily="66" charset="0"/>
                <a:ea typeface="+mj-ea"/>
                <a:cs typeface="+mj-cs"/>
              </a:rPr>
              <a:t>About IIMM</a:t>
            </a:r>
          </a:p>
        </p:txBody>
      </p:sp>
      <p:sp>
        <p:nvSpPr>
          <p:cNvPr id="7" name="Text Box 75">
            <a:extLst>
              <a:ext uri="{FF2B5EF4-FFF2-40B4-BE49-F238E27FC236}">
                <a16:creationId xmlns:a16="http://schemas.microsoft.com/office/drawing/2014/main" id="{87C7B624-A468-4326-93C0-C7F85046F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6509" y="864108"/>
            <a:ext cx="3758649" cy="5120640"/>
          </a:xfrm>
          <a:prstGeom prst="rect">
            <a:avLst/>
          </a:prstGeom>
        </p:spPr>
        <p:txBody>
          <a:bodyPr rot="0" vert="horz" lIns="91440" tIns="45720" rIns="91440" bIns="45720" rtlCol="0" anchor="ctr" anchorCtr="0">
            <a:normAutofit/>
          </a:bodyPr>
          <a:lstStyle/>
          <a:p>
            <a:pPr marL="457200" lvl="0" indent="-182880" defTabSz="91440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457200" lvl="0" indent="-182880" defTabSz="91440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r>
              <a:rPr lang="en-US" dirty="0">
                <a:solidFill>
                  <a:srgbClr val="CC00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Headquarters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at Navi</a:t>
            </a:r>
            <a:r>
              <a:rPr lang="en-US" spc="3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Mumbai</a:t>
            </a:r>
          </a:p>
          <a:p>
            <a:pPr marL="457200" lvl="0" indent="-182880" defTabSz="91440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182880" defTabSz="914400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r>
              <a:rPr lang="en-US" dirty="0">
                <a:solidFill>
                  <a:srgbClr val="3E2AD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Not-for-Profit</a:t>
            </a:r>
            <a:r>
              <a:rPr lang="en-US" spc="40" dirty="0">
                <a:solidFill>
                  <a:srgbClr val="3E2AD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Organization</a:t>
            </a:r>
          </a:p>
          <a:p>
            <a:pPr marL="457200" lvl="0" indent="-182880" defTabSz="914400">
              <a:lnSpc>
                <a:spcPct val="90000"/>
              </a:lnSpc>
              <a:spcBef>
                <a:spcPts val="60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182880" defTabSz="914400">
              <a:lnSpc>
                <a:spcPct val="90000"/>
              </a:lnSpc>
              <a:spcBef>
                <a:spcPts val="65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Apex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body</a:t>
            </a:r>
            <a:r>
              <a:rPr lang="en-US" spc="-95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representing a wide spectrum of SCM</a:t>
            </a:r>
            <a:r>
              <a:rPr lang="en-US" spc="25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professionals</a:t>
            </a:r>
          </a:p>
          <a:p>
            <a:pPr marL="457200" lvl="0" indent="-182880" defTabSz="914400">
              <a:lnSpc>
                <a:spcPct val="90000"/>
              </a:lnSpc>
              <a:spcBef>
                <a:spcPts val="65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182880" defTabSz="914400">
              <a:lnSpc>
                <a:spcPct val="90000"/>
              </a:lnSpc>
              <a:spcBef>
                <a:spcPts val="70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r>
              <a:rPr lang="en-US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 branches </a:t>
            </a:r>
            <a:r>
              <a:rPr lang="en-US" dirty="0">
                <a:solidFill>
                  <a:srgbClr val="3E2AD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chapters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around 9500</a:t>
            </a:r>
            <a:r>
              <a:rPr lang="en-US" spc="-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</a:p>
          <a:p>
            <a:pPr marL="457200" lvl="0" indent="-182880" defTabSz="914400">
              <a:lnSpc>
                <a:spcPct val="90000"/>
              </a:lnSpc>
              <a:spcBef>
                <a:spcPts val="70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182880" defTabSz="914400">
              <a:lnSpc>
                <a:spcPct val="90000"/>
              </a:lnSpc>
              <a:spcBef>
                <a:spcPts val="65"/>
              </a:spcBef>
              <a:spcAft>
                <a:spcPts val="0"/>
              </a:spcAft>
              <a:buClr>
                <a:schemeClr val="accent1"/>
              </a:buClr>
              <a:buFont typeface="Wingdings 2" pitchFamily="18" charset="2"/>
              <a:buChar char=""/>
              <a:tabLst>
                <a:tab pos="285750" algn="l"/>
                <a:tab pos="286385" algn="l"/>
              </a:tabLs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Dedicated to the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promotion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of Materials</a:t>
            </a:r>
            <a:r>
              <a:rPr lang="en-US" spc="-11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928DCF22-DEB9-4855-B716-B1F951C09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8120" y="1632747"/>
            <a:ext cx="3474720" cy="359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5E0BDA-A8AD-7F81-CFD1-FDEF8DDC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636387FC-6D0B-46FC-AAC6-C18923D602B2}" type="slidenum">
              <a:rPr lang="en-US" altLang="en-US" sz="12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  <a:defRPr/>
              </a:pPr>
              <a:t>4</a:t>
            </a:fld>
            <a:endParaRPr lang="en-US" altLang="en-US" sz="1200" b="1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57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F62021-CFCD-2377-4A46-CA96902B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387FC-6D0B-46FC-AAC6-C18923D602B2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CC8CD8B-CF1C-D55C-8213-D5A7E20E0132}"/>
              </a:ext>
            </a:extLst>
          </p:cNvPr>
          <p:cNvGraphicFramePr/>
          <p:nvPr/>
        </p:nvGraphicFramePr>
        <p:xfrm>
          <a:off x="162580" y="270636"/>
          <a:ext cx="12029420" cy="6426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5">
            <a:extLst>
              <a:ext uri="{FF2B5EF4-FFF2-40B4-BE49-F238E27FC236}">
                <a16:creationId xmlns:a16="http://schemas.microsoft.com/office/drawing/2014/main" id="{5F1CFDE9-C506-65DD-8061-A08D2716E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287" y="37853"/>
            <a:ext cx="10287041" cy="41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defRPr/>
            </a:pPr>
            <a:r>
              <a:rPr lang="en-US" sz="4800" spc="-60" dirty="0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IIMM Activities &amp; Membership</a:t>
            </a:r>
          </a:p>
        </p:txBody>
      </p:sp>
    </p:spTree>
    <p:extLst>
      <p:ext uri="{BB962C8B-B14F-4D97-AF65-F5344CB8AC3E}">
        <p14:creationId xmlns:p14="http://schemas.microsoft.com/office/powerpoint/2010/main" val="359121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F62021-CFCD-2377-4A46-CA96902B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387FC-6D0B-46FC-AAC6-C18923D602B2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CC8CD8B-CF1C-D55C-8213-D5A7E20E0132}"/>
              </a:ext>
            </a:extLst>
          </p:cNvPr>
          <p:cNvGraphicFramePr/>
          <p:nvPr/>
        </p:nvGraphicFramePr>
        <p:xfrm>
          <a:off x="162580" y="270636"/>
          <a:ext cx="12029420" cy="6426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5">
            <a:extLst>
              <a:ext uri="{FF2B5EF4-FFF2-40B4-BE49-F238E27FC236}">
                <a16:creationId xmlns:a16="http://schemas.microsoft.com/office/drawing/2014/main" id="{5F1CFDE9-C506-65DD-8061-A08D2716E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287" y="37853"/>
            <a:ext cx="10287041" cy="41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defRPr/>
            </a:pPr>
            <a:r>
              <a:rPr lang="en-US" sz="4800" spc="-60" dirty="0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IIMM Activities &amp; Membership</a:t>
            </a:r>
          </a:p>
        </p:txBody>
      </p:sp>
    </p:spTree>
    <p:extLst>
      <p:ext uri="{BB962C8B-B14F-4D97-AF65-F5344CB8AC3E}">
        <p14:creationId xmlns:p14="http://schemas.microsoft.com/office/powerpoint/2010/main" val="356072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589E016-1EE1-484C-8423-012B4B780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erial view of container ship">
            <a:extLst>
              <a:ext uri="{FF2B5EF4-FFF2-40B4-BE49-F238E27FC236}">
                <a16:creationId xmlns:a16="http://schemas.microsoft.com/office/drawing/2014/main" id="{0459B049-B33F-E10A-06AC-BD22D8DA87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6100866-3689-418C-84D9-07C7E2435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0114"/>
            <a:ext cx="4053525" cy="425777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C0E8AE-5D76-6882-BF05-698222214219}"/>
              </a:ext>
            </a:extLst>
          </p:cNvPr>
          <p:cNvSpPr txBox="1"/>
          <p:nvPr/>
        </p:nvSpPr>
        <p:spPr>
          <a:xfrm>
            <a:off x="345786" y="1979789"/>
            <a:ext cx="3361953" cy="289841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spc="-100" dirty="0">
                <a:latin typeface="Comic Sans MS" panose="030F0702030302020204" pitchFamily="66" charset="0"/>
                <a:ea typeface="+mj-ea"/>
                <a:cs typeface="+mj-cs"/>
              </a:rPr>
              <a:t>MC </a:t>
            </a:r>
            <a:r>
              <a:rPr lang="en-US" sz="3400" spc="-100" dirty="0" err="1">
                <a:latin typeface="Comic Sans MS" panose="030F0702030302020204" pitchFamily="66" charset="0"/>
                <a:ea typeface="+mj-ea"/>
                <a:cs typeface="+mj-cs"/>
              </a:rPr>
              <a:t>xM</a:t>
            </a:r>
            <a:endParaRPr lang="en-US" sz="3400" spc="-100" dirty="0">
              <a:latin typeface="Comic Sans MS" panose="030F0702030302020204" pitchFamily="66" charset="0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spc="-100" dirty="0">
              <a:latin typeface="Comic Sans MS" panose="030F0702030302020204" pitchFamily="66" charset="0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spc="-100" dirty="0">
                <a:latin typeface="Comic Sans MS" panose="030F0702030302020204" pitchFamily="66" charset="0"/>
                <a:ea typeface="+mj-ea"/>
                <a:cs typeface="+mj-cs"/>
              </a:rPr>
              <a:t>(Modular Certification in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spc="-100" dirty="0" err="1">
                <a:latin typeface="Comic Sans MS" panose="030F0702030302020204" pitchFamily="66" charset="0"/>
                <a:ea typeface="+mj-ea"/>
                <a:cs typeface="+mj-cs"/>
              </a:rPr>
              <a:t>Xxxxx</a:t>
            </a:r>
            <a:endParaRPr lang="en-US" sz="3400" spc="-100" dirty="0">
              <a:latin typeface="Comic Sans MS" panose="030F0702030302020204" pitchFamily="66" charset="0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spc="-100" dirty="0">
                <a:latin typeface="Comic Sans MS" panose="030F0702030302020204" pitchFamily="66" charset="0"/>
                <a:ea typeface="+mj-ea"/>
                <a:cs typeface="+mj-cs"/>
              </a:rPr>
              <a:t>Management)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A8A688-A688-F4CD-9F0A-E0FC7A795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636387FC-6D0B-46FC-AAC6-C18923D602B2}" type="slidenum">
              <a:rPr lang="en-US" altLang="en-US" sz="1200">
                <a:solidFill>
                  <a:srgbClr val="FFFFFF"/>
                </a:solidFill>
                <a:latin typeface="+mn-lt"/>
                <a:cs typeface="+mn-cs"/>
              </a:rPr>
              <a:pPr algn="r">
                <a:spcAft>
                  <a:spcPts val="600"/>
                </a:spcAft>
                <a:defRPr/>
              </a:pPr>
              <a:t>7</a:t>
            </a:fld>
            <a:endParaRPr lang="en-US" altLang="en-US" sz="120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921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3162304-DA60-4C31-9E2B-E22F8DA75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4AE1EFF-264A-4A42-BEA1-0E875F40D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13EA42-A9FE-A2B7-67BD-C401FB135A14}"/>
              </a:ext>
            </a:extLst>
          </p:cNvPr>
          <p:cNvSpPr/>
          <p:nvPr/>
        </p:nvSpPr>
        <p:spPr>
          <a:xfrm>
            <a:off x="4361606" y="1683143"/>
            <a:ext cx="6627377" cy="34917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defRPr/>
            </a:pPr>
            <a:r>
              <a:rPr lang="en-US" sz="4800" b="1" spc="-60" dirty="0" err="1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+mj-cs"/>
              </a:rPr>
              <a:t>MC</a:t>
            </a:r>
            <a:r>
              <a:rPr lang="en-US" sz="4800" b="1" spc="-60" dirty="0" err="1">
                <a:solidFill>
                  <a:srgbClr val="3E2AD4"/>
                </a:solidFill>
                <a:latin typeface="Comic Sans MS" panose="030F0702030302020204" pitchFamily="66" charset="0"/>
                <a:ea typeface="+mj-ea"/>
                <a:cs typeface="+mj-cs"/>
              </a:rPr>
              <a:t>x</a:t>
            </a:r>
            <a:r>
              <a:rPr lang="en-US" sz="4800" b="1" spc="-60" dirty="0" err="1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+mj-cs"/>
              </a:rPr>
              <a:t>M</a:t>
            </a:r>
            <a:endParaRPr lang="en-US" sz="4800" b="1" spc="-60" dirty="0">
              <a:solidFill>
                <a:srgbClr val="FF3399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indent="-182880" defTabSz="914400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 2" pitchFamily="18" charset="2"/>
              <a:buChar char=""/>
              <a:defRPr/>
            </a:pPr>
            <a:endParaRPr lang="en-US" spc="-6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Purchasing Management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International Trade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Logistics Management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Inventory Management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Information Technology &amp; E-Commerce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Operations Management</a:t>
            </a:r>
          </a:p>
          <a:p>
            <a:pPr indent="-182880" defTabSz="914400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 2" pitchFamily="18" charset="2"/>
              <a:buChar char="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334326-5A0A-4727-6407-07E454156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636387FC-6D0B-46FC-AAC6-C18923D602B2}" type="slidenum">
              <a:rPr lang="en-US" altLang="en-US" sz="12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  <a:defRPr/>
              </a:pPr>
              <a:t>8</a:t>
            </a:fld>
            <a:endParaRPr lang="en-US" altLang="en-US" sz="1200" b="1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873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3DE6C8-88FD-D5F5-E7DD-64D3E729BD84}"/>
              </a:ext>
            </a:extLst>
          </p:cNvPr>
          <p:cNvSpPr txBox="1"/>
          <p:nvPr/>
        </p:nvSpPr>
        <p:spPr>
          <a:xfrm>
            <a:off x="539261" y="240323"/>
            <a:ext cx="11278365" cy="6377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50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8600" b="1" spc="-60" dirty="0" err="1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MC</a:t>
            </a:r>
            <a:r>
              <a:rPr lang="en-US" sz="8600" b="1" spc="-60" dirty="0" err="1">
                <a:solidFill>
                  <a:srgbClr val="3E2AD4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x</a:t>
            </a:r>
            <a:r>
              <a:rPr lang="en-US" sz="8600" b="1" spc="-60" dirty="0" err="1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M</a:t>
            </a:r>
            <a:r>
              <a:rPr lang="en-US" sz="86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 Course Details</a:t>
            </a:r>
          </a:p>
          <a:p>
            <a:pPr lvl="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Content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: Enclosed Following slides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Courses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: </a:t>
            </a: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MCPM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Modular Certification in Purchase Management</a:t>
            </a:r>
          </a:p>
          <a:p>
            <a:pPr marL="1920240" lvl="4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MCIM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Modular Certification in Inventory Management</a:t>
            </a:r>
          </a:p>
          <a:p>
            <a:pPr marL="1920240" lvl="4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MCLM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Modular Certification in Logistics Management</a:t>
            </a:r>
          </a:p>
          <a:p>
            <a:pPr marL="1920240" lvl="4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MCITD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Modular Certification in International Trade Management</a:t>
            </a:r>
          </a:p>
          <a:p>
            <a:pPr marL="1920240" lvl="4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MCITEC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Modular Certification in Information Technology &amp; E-commerce</a:t>
            </a:r>
          </a:p>
          <a:p>
            <a:pPr marL="1920240" lvl="4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MCOM</a:t>
            </a:r>
            <a:r>
              <a:rPr lang="en-US" sz="6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Modular Certification in Operations Management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6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Duration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: 2 week ends (Sat &amp; Sun)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Total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Time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: 18 hours + 2 Hours Examination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Timing		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10 am to 1 pm (</a:t>
            </a:r>
            <a:r>
              <a:rPr lang="en-US" sz="6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2 pm to 5 pm (</a:t>
            </a:r>
            <a:r>
              <a:rPr lang="en-US" sz="6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Anoon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Course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2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Fees	</a:t>
            </a:r>
            <a:r>
              <a:rPr lang="en-US" sz="6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Rs 10,000 + GST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3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17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3DE6C8-88FD-D5F5-E7DD-64D3E729BD84}"/>
              </a:ext>
            </a:extLst>
          </p:cNvPr>
          <p:cNvSpPr txBox="1"/>
          <p:nvPr/>
        </p:nvSpPr>
        <p:spPr>
          <a:xfrm>
            <a:off x="539261" y="240323"/>
            <a:ext cx="5064369" cy="6377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50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Arial" panose="020B0604020202020204" pitchFamily="34" charset="0"/>
              </a:rPr>
              <a:t>01 Purchasing Management</a:t>
            </a:r>
          </a:p>
          <a:p>
            <a:pPr lvl="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Purchasing &amp; Supply management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Supply Strategy /03 Supply Organization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en-US" sz="3800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Process &amp; Technology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Make or Buy Insourcing or Outsourcing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3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Need Identification &amp; Supply Chain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Quality / 08 Quantity &amp; Inventory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 Delivery / 10 Price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Cost Management /12 Supplier Selection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3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Supplier Evaluation &amp; Relationships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Global Supplier Management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Legal &amp; Ethics /16 Other Responsibilities</a:t>
            </a:r>
          </a:p>
          <a:p>
            <a:pPr marL="91440" lvl="0"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Supply Function Evaluation &amp; Trends</a:t>
            </a:r>
            <a:endParaRPr lang="en-US" sz="3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E5ECE7-315E-200C-EDD3-C69300B57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092" y="0"/>
            <a:ext cx="6353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2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F60F-B2D8-4D1D-B020-C5EAD262BDB0}"/>
              </a:ext>
            </a:extLst>
          </p:cNvPr>
          <p:cNvSpPr txBox="1"/>
          <p:nvPr/>
        </p:nvSpPr>
        <p:spPr>
          <a:xfrm>
            <a:off x="6881446" y="422519"/>
            <a:ext cx="4951506" cy="6012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+mj-cs"/>
              </a:rPr>
              <a:t>02 International Trade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2400" b="1" spc="-60" dirty="0">
              <a:solidFill>
                <a:srgbClr val="FF3399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Need for International trade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IPLC &amp; Challenges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Trade Imbalances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Global Scenario &amp; MNC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Role of Government &amp; Acts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Import Liberalization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Trade Economics  &amp; conventions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 </a:t>
            </a:r>
            <a:r>
              <a:rPr lang="en-US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 Policy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instruments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 Role of Customs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Exchange Rate &amp; FEMA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IMF &amp; EPS</a:t>
            </a:r>
          </a:p>
          <a:p>
            <a:pPr lvl="0" defTabSz="914400">
              <a:lnSpc>
                <a:spcPct val="9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Export &amp; Payment Procedures</a:t>
            </a:r>
          </a:p>
          <a:p>
            <a:pPr lvl="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61AE9-D41C-D0D2-85A8-C9F5C2D2C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73581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6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1FB490-E999-47C7-C6AA-BEC7DF48C60B}"/>
              </a:ext>
            </a:extLst>
          </p:cNvPr>
          <p:cNvSpPr txBox="1"/>
          <p:nvPr/>
        </p:nvSpPr>
        <p:spPr>
          <a:xfrm>
            <a:off x="521680" y="785448"/>
            <a:ext cx="4144106" cy="559190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+mj-cs"/>
              </a:rPr>
              <a:t>03 Logistics Management</a:t>
            </a:r>
          </a:p>
          <a:p>
            <a:pPr lvl="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Objectives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SCM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Storage Systems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Physical  Distribution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Role of Air Cargo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</a:t>
            </a:r>
            <a:r>
              <a:rPr lang="en-US" sz="2100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Warehouse Management System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Containerization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 Logistics Quality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 Resilience in Global supply Chain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Distribution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Packaging</a:t>
            </a:r>
          </a:p>
          <a:p>
            <a:pPr lvl="0" defTabSz="914400"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Ocean Transportation</a:t>
            </a:r>
          </a:p>
          <a:p>
            <a:pPr lvl="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CBBA59-CFE7-FD06-C739-83B0A3CF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214" y="0"/>
            <a:ext cx="6951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6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FCEFB2-7CD9-EE66-6FFD-569E2E499445}"/>
              </a:ext>
            </a:extLst>
          </p:cNvPr>
          <p:cNvSpPr txBox="1"/>
          <p:nvPr/>
        </p:nvSpPr>
        <p:spPr>
          <a:xfrm>
            <a:off x="6096000" y="228600"/>
            <a:ext cx="5981701" cy="6426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600" b="1" spc="-60" dirty="0">
                <a:solidFill>
                  <a:srgbClr val="FF33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 Inventory Management</a:t>
            </a:r>
          </a:p>
          <a:p>
            <a:pPr lvl="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29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Introduction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Costs Associated with Inventory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Classification of Inventories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en-US" sz="2300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Inventory Management Techniques </a:t>
            </a: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2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Inventory Management Techniques I </a:t>
            </a:r>
            <a:r>
              <a:rPr lang="en-US" sz="2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Demand Forecasting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Lean Management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 TQM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2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 MRP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Surplus Obsolete Non-Moving Inventory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WIP VMI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FGI &amp; Spares</a:t>
            </a:r>
          </a:p>
          <a:p>
            <a:pPr lvl="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0DA3DC-3F8C-DE5E-0F8F-D4FE9963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5591908" cy="684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E58FD5-4E9B-F507-4E01-20049963BA8F}"/>
              </a:ext>
            </a:extLst>
          </p:cNvPr>
          <p:cNvSpPr txBox="1"/>
          <p:nvPr/>
        </p:nvSpPr>
        <p:spPr>
          <a:xfrm>
            <a:off x="395736" y="880534"/>
            <a:ext cx="5700264" cy="53279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+mj-cs"/>
              </a:rPr>
              <a:t>05 Information Technology &amp;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+mj-cs"/>
              </a:rPr>
              <a:t>E-Commerce</a:t>
            </a:r>
          </a:p>
          <a:p>
            <a:pPr lvl="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Fundamentals of Computers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Evolution of Computers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Operating Systems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Information Systems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DBMS 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Information Technology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en-US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 E-Commerce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 B2B E-Commerce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E-Governance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Legal Aspects</a:t>
            </a:r>
          </a:p>
          <a:p>
            <a:pPr marL="91440" defTabSz="914400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ERP</a:t>
            </a:r>
          </a:p>
          <a:p>
            <a:pPr lvl="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CF587D-4018-1FEF-D1AE-0EB28871C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400" y="0"/>
            <a:ext cx="7213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2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sk with productivity items">
            <a:extLst>
              <a:ext uri="{FF2B5EF4-FFF2-40B4-BE49-F238E27FC236}">
                <a16:creationId xmlns:a16="http://schemas.microsoft.com/office/drawing/2014/main" id="{A68C27B6-7887-CAD9-78EB-2B4EF68192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2" r="9092" b="20631"/>
          <a:stretch/>
        </p:blipFill>
        <p:spPr>
          <a:xfrm>
            <a:off x="20" y="1"/>
            <a:ext cx="618488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D83BDB-42CE-B8D3-289E-37E49918BBDF}"/>
              </a:ext>
            </a:extLst>
          </p:cNvPr>
          <p:cNvSpPr txBox="1"/>
          <p:nvPr/>
        </p:nvSpPr>
        <p:spPr>
          <a:xfrm>
            <a:off x="6763860" y="586154"/>
            <a:ext cx="4959217" cy="599044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900" b="1" spc="-60" dirty="0">
                <a:solidFill>
                  <a:srgbClr val="FF3399"/>
                </a:solidFill>
                <a:latin typeface="Comic Sans MS" panose="030F0702030302020204" pitchFamily="66" charset="0"/>
                <a:ea typeface="+mj-ea"/>
                <a:cs typeface="+mj-cs"/>
              </a:rPr>
              <a:t>06 Operations Management</a:t>
            </a:r>
          </a:p>
          <a:p>
            <a:pPr lvl="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b="1" dirty="0">
              <a:solidFill>
                <a:srgbClr val="002060"/>
              </a:solidFill>
            </a:endParaRP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Production &amp; Operations Management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Operations Strategy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Demand Forecasting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Design of Production Process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Facility Planning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</a:t>
            </a:r>
            <a:r>
              <a:rPr lang="en-US" sz="2600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PPC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en-US" sz="2600" dirty="0">
                <a:solidFill>
                  <a:srgbClr val="3E2A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Planning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 Shop Floor Planning &amp; control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 Purchase &amp; Inventory Management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Job Design &amp; Ergonomics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Employee Productivity</a:t>
            </a:r>
          </a:p>
          <a:p>
            <a:pPr defTabSz="914400">
              <a:lnSpc>
                <a:spcPct val="110000"/>
              </a:lnSpc>
              <a:spcBef>
                <a:spcPts val="200"/>
              </a:spcBef>
              <a:spcAft>
                <a:spcPct val="35000"/>
              </a:spcAft>
              <a:buClr>
                <a:schemeClr val="accent1"/>
              </a:buClr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Total Productive Maintenance</a:t>
            </a:r>
          </a:p>
          <a:p>
            <a:pPr lvl="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11B965-13F2-4E1C-99FB-2407AEE73246}"/>
              </a:ext>
            </a:extLst>
          </p:cNvPr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3EB05A-D70E-452F-9B7B-00A2C8140034}"/>
              </a:ext>
            </a:extLst>
          </p:cNvPr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002060">
              <a:alpha val="49804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5C3D27-3364-43D7-B229-2BED995BC07C}"/>
              </a:ext>
            </a:extLst>
          </p:cNvPr>
          <p:cNvSpPr txBox="1"/>
          <p:nvPr/>
        </p:nvSpPr>
        <p:spPr>
          <a:xfrm>
            <a:off x="1045029" y="3243943"/>
            <a:ext cx="7025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spc="-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71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2">
            <a:extLst>
              <a:ext uri="{FF2B5EF4-FFF2-40B4-BE49-F238E27FC236}">
                <a16:creationId xmlns:a16="http://schemas.microsoft.com/office/drawing/2014/main" id="{D125EC00-5B7F-4B55-A081-596E6AD64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4603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Text Box 1033">
            <a:extLst>
              <a:ext uri="{FF2B5EF4-FFF2-40B4-BE49-F238E27FC236}">
                <a16:creationId xmlns:a16="http://schemas.microsoft.com/office/drawing/2014/main" id="{2AC32811-CBE9-4647-92E2-9CAE2F74B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4308475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7A57200A-1E4F-40ED-AB2B-739F54BDEF77}"/>
              </a:ext>
            </a:extLst>
          </p:cNvPr>
          <p:cNvGrpSpPr>
            <a:grpSpLocks/>
          </p:cNvGrpSpPr>
          <p:nvPr/>
        </p:nvGrpSpPr>
        <p:grpSpPr bwMode="auto">
          <a:xfrm>
            <a:off x="1570043" y="74613"/>
            <a:ext cx="7655690" cy="1067216"/>
            <a:chOff x="50805" y="36944"/>
            <a:chExt cx="7655690" cy="1066800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8B11D737-B4D3-4AC5-8F48-DF9887CBF4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095" y="151615"/>
              <a:ext cx="6629400" cy="952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/>
            <a:lstStyle/>
            <a:p>
              <a:pPr marL="0" marR="0" lvl="0" indent="0" algn="ctr" defTabSz="457200" rtl="0" eaLnBrk="1" fontAlgn="auto" latinLnBrk="0" hangingPunct="1">
                <a:lnSpc>
                  <a:spcPct val="7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545454"/>
                </a:buClr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FBFBF">
                    <a:lumMod val="2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7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545454"/>
                </a:buClr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Indian Institute of Materials Management Bangalore Branch </a:t>
              </a:r>
            </a:p>
          </p:txBody>
        </p:sp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EC997067-4E90-4A10-A916-EC5A9C42E4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5" y="36944"/>
              <a:ext cx="1031823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12" descr="Image result for ifpsm logo">
            <a:extLst>
              <a:ext uri="{FF2B5EF4-FFF2-40B4-BE49-F238E27FC236}">
                <a16:creationId xmlns:a16="http://schemas.microsoft.com/office/drawing/2014/main" id="{A1BDDC03-8A37-4388-A9E2-10BE976AE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152400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C773ED-2828-4D67-B6A9-BEA92B747FBE}"/>
              </a:ext>
            </a:extLst>
          </p:cNvPr>
          <p:cNvCxnSpPr/>
          <p:nvPr/>
        </p:nvCxnSpPr>
        <p:spPr>
          <a:xfrm>
            <a:off x="1149178" y="1297459"/>
            <a:ext cx="1000897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A892D54-83B4-169C-684A-9F59B80E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1AB39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1AB39F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533910-BB94-B340-726E-A8DD0900A519}"/>
              </a:ext>
            </a:extLst>
          </p:cNvPr>
          <p:cNvSpPr txBox="1"/>
          <p:nvPr/>
        </p:nvSpPr>
        <p:spPr>
          <a:xfrm>
            <a:off x="2836718" y="2642560"/>
            <a:ext cx="6278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IIMM Inhouse, Consultancy, Customized Programs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A23AF3-99A2-D9DA-031E-775256424A89}"/>
              </a:ext>
            </a:extLst>
          </p:cNvPr>
          <p:cNvCxnSpPr/>
          <p:nvPr/>
        </p:nvCxnSpPr>
        <p:spPr>
          <a:xfrm>
            <a:off x="1151198" y="5637395"/>
            <a:ext cx="1000897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27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0EB472E-7CA6-4C2D-81E9-CD39A44F0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0A0486-F672-4FEF-A0A9-E6C3B7E3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3289875" cy="5334001"/>
          </a:xfrm>
          <a:prstGeom prst="rect">
            <a:avLst/>
          </a:prstGeom>
          <a:solidFill>
            <a:srgbClr val="C8C8C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89BC21-5566-4B70-91EA-44B4299CB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11870" y="761999"/>
            <a:ext cx="8790301" cy="3810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C5EC7F-8FB0-09D9-7754-70B193E740B0}"/>
              </a:ext>
            </a:extLst>
          </p:cNvPr>
          <p:cNvSpPr txBox="1"/>
          <p:nvPr/>
        </p:nvSpPr>
        <p:spPr>
          <a:xfrm>
            <a:off x="3722622" y="1298448"/>
            <a:ext cx="7187529" cy="2951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Some of our Valued Customers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1FCE6A-97BC-41EB-809A-50936E0F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00889" y="4684418"/>
            <a:ext cx="8801282" cy="141158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CA96D0-B813-3C5B-96C5-F090AD8D7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70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7E8D45D-AB4D-C4E6-C378-1FD358339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" y="827504"/>
            <a:ext cx="3683111" cy="1224634"/>
          </a:xfrm>
          <a:prstGeom prst="rect">
            <a:avLst/>
          </a:prstGeom>
        </p:spPr>
      </p:pic>
      <p:sp>
        <p:nvSpPr>
          <p:cNvPr id="59" name="Rectangle 30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0" name="Rectangle 32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73152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5E5F79-3F3B-E431-1ABE-9F45FBD81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228" y="313080"/>
            <a:ext cx="2262279" cy="22622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07DE13-4AC3-78F9-79EC-AD0EED845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06" y="3489043"/>
            <a:ext cx="2414016" cy="2420065"/>
          </a:xfrm>
          <a:prstGeom prst="rect">
            <a:avLst/>
          </a:prstGeom>
        </p:spPr>
      </p:pic>
      <p:sp>
        <p:nvSpPr>
          <p:cNvPr id="61" name="Rectangle 34">
            <a:extLst>
              <a:ext uri="{FF2B5EF4-FFF2-40B4-BE49-F238E27FC236}">
                <a16:creationId xmlns:a16="http://schemas.microsoft.com/office/drawing/2014/main" id="{6F32C1A4-2AC7-48CB-9AB7-B80470C0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3627" y="2779776"/>
            <a:ext cx="73152" cy="4078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50E061-5AFC-743E-0F51-5A59CBB2E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9389" y="3189272"/>
            <a:ext cx="3671254" cy="3019605"/>
          </a:xfrm>
          <a:prstGeom prst="rect">
            <a:avLst/>
          </a:prstGeom>
        </p:spPr>
      </p:pic>
      <p:sp>
        <p:nvSpPr>
          <p:cNvPr id="62" name="Rectangle 36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EB1B87-856E-B5CF-FACA-97D16C667D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6405" y="321735"/>
            <a:ext cx="3321088" cy="3312786"/>
          </a:xfrm>
          <a:prstGeom prst="rect">
            <a:avLst/>
          </a:prstGeom>
        </p:spPr>
      </p:pic>
      <p:sp>
        <p:nvSpPr>
          <p:cNvPr id="63" name="Rectangle 38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731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05C460-3667-346C-B8C6-5C5E19406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7694" y="6400310"/>
            <a:ext cx="792675" cy="365125"/>
          </a:xfr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1AB39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900" b="1" i="0" u="none" strike="noStrike" kern="1200" cap="none" spc="0" normalizeH="0" baseline="0" noProof="0">
              <a:ln>
                <a:noFill/>
              </a:ln>
              <a:solidFill>
                <a:srgbClr val="1AB39F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C0B71-5268-6459-C143-1C688C015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3007" y="4238324"/>
            <a:ext cx="3567362" cy="209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284CA7F-B696-4085-84C6-CD668817E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6050278" cy="3400925"/>
          </a:xfrm>
          <a:custGeom>
            <a:avLst/>
            <a:gdLst>
              <a:gd name="connsiteX0" fmla="*/ 0 w 6050278"/>
              <a:gd name="connsiteY0" fmla="*/ 0 h 3400925"/>
              <a:gd name="connsiteX1" fmla="*/ 6050278 w 6050278"/>
              <a:gd name="connsiteY1" fmla="*/ 0 h 3400925"/>
              <a:gd name="connsiteX2" fmla="*/ 6050278 w 6050278"/>
              <a:gd name="connsiteY2" fmla="*/ 1827306 h 3400925"/>
              <a:gd name="connsiteX3" fmla="*/ 3892296 w 6050278"/>
              <a:gd name="connsiteY3" fmla="*/ 1827306 h 3400925"/>
              <a:gd name="connsiteX4" fmla="*/ 3892296 w 6050278"/>
              <a:gd name="connsiteY4" fmla="*/ 3400925 h 3400925"/>
              <a:gd name="connsiteX5" fmla="*/ 0 w 6050278"/>
              <a:gd name="connsiteY5" fmla="*/ 3400925 h 340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3F99296-8D44-ED87-162A-DFF7ABDBE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140" y="643467"/>
            <a:ext cx="2435726" cy="2435726"/>
          </a:xfrm>
          <a:prstGeom prst="rect">
            <a:avLst/>
          </a:pr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58A10F4-B847-4777-BC82-782F6FB36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1722" y="1"/>
            <a:ext cx="6050278" cy="3400925"/>
          </a:xfrm>
          <a:custGeom>
            <a:avLst/>
            <a:gdLst>
              <a:gd name="connsiteX0" fmla="*/ 0 w 6050278"/>
              <a:gd name="connsiteY0" fmla="*/ 0 h 3400925"/>
              <a:gd name="connsiteX1" fmla="*/ 6050278 w 6050278"/>
              <a:gd name="connsiteY1" fmla="*/ 0 h 3400925"/>
              <a:gd name="connsiteX2" fmla="*/ 6050278 w 6050278"/>
              <a:gd name="connsiteY2" fmla="*/ 3400925 h 3400925"/>
              <a:gd name="connsiteX3" fmla="*/ 2157982 w 6050278"/>
              <a:gd name="connsiteY3" fmla="*/ 3400925 h 3400925"/>
              <a:gd name="connsiteX4" fmla="*/ 2157982 w 6050278"/>
              <a:gd name="connsiteY4" fmla="*/ 1827306 h 3400925"/>
              <a:gd name="connsiteX5" fmla="*/ 0 w 6050278"/>
              <a:gd name="connsiteY5" fmla="*/ 1827306 h 340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883B597-C9A1-46EF-AB6B-71DF0B1ED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89159"/>
            <a:ext cx="6050278" cy="3368841"/>
          </a:xfrm>
          <a:custGeom>
            <a:avLst/>
            <a:gdLst>
              <a:gd name="connsiteX0" fmla="*/ 0 w 6050278"/>
              <a:gd name="connsiteY0" fmla="*/ 0 h 3368841"/>
              <a:gd name="connsiteX1" fmla="*/ 3892296 w 6050278"/>
              <a:gd name="connsiteY1" fmla="*/ 0 h 3368841"/>
              <a:gd name="connsiteX2" fmla="*/ 3892296 w 6050278"/>
              <a:gd name="connsiteY2" fmla="*/ 1541535 h 3368841"/>
              <a:gd name="connsiteX3" fmla="*/ 6050278 w 6050278"/>
              <a:gd name="connsiteY3" fmla="*/ 1541535 h 3368841"/>
              <a:gd name="connsiteX4" fmla="*/ 6050278 w 6050278"/>
              <a:gd name="connsiteY4" fmla="*/ 3368841 h 3368841"/>
              <a:gd name="connsiteX5" fmla="*/ 0 w 6050278"/>
              <a:gd name="connsiteY5" fmla="*/ 3368841 h 336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368841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346FD6-E5F4-EEEB-26FD-3BF3D5F19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47" y="3826725"/>
            <a:ext cx="2782112" cy="2399572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0B38421-369F-445C-9543-5BC17BC09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1722" y="3489159"/>
            <a:ext cx="6050278" cy="3368841"/>
          </a:xfrm>
          <a:custGeom>
            <a:avLst/>
            <a:gdLst>
              <a:gd name="connsiteX0" fmla="*/ 2157982 w 6050278"/>
              <a:gd name="connsiteY0" fmla="*/ 0 h 3368841"/>
              <a:gd name="connsiteX1" fmla="*/ 6050278 w 6050278"/>
              <a:gd name="connsiteY1" fmla="*/ 0 h 3368841"/>
              <a:gd name="connsiteX2" fmla="*/ 6050278 w 6050278"/>
              <a:gd name="connsiteY2" fmla="*/ 3368841 h 3368841"/>
              <a:gd name="connsiteX3" fmla="*/ 0 w 6050278"/>
              <a:gd name="connsiteY3" fmla="*/ 3368841 h 3368841"/>
              <a:gd name="connsiteX4" fmla="*/ 0 w 6050278"/>
              <a:gd name="connsiteY4" fmla="*/ 1541535 h 3368841"/>
              <a:gd name="connsiteX5" fmla="*/ 2157982 w 6050278"/>
              <a:gd name="connsiteY5" fmla="*/ 1541535 h 336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368841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AA9CE81-CAF0-41E3-8E73-CAFA13A0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3736" y="1918638"/>
            <a:ext cx="4224528" cy="3020725"/>
          </a:xfrm>
          <a:custGeom>
            <a:avLst/>
            <a:gdLst>
              <a:gd name="connsiteX0" fmla="*/ 0 w 4224528"/>
              <a:gd name="connsiteY0" fmla="*/ 0 h 3020725"/>
              <a:gd name="connsiteX1" fmla="*/ 4224528 w 4224528"/>
              <a:gd name="connsiteY1" fmla="*/ 0 h 3020725"/>
              <a:gd name="connsiteX2" fmla="*/ 4224528 w 4224528"/>
              <a:gd name="connsiteY2" fmla="*/ 3020725 h 3020725"/>
              <a:gd name="connsiteX3" fmla="*/ 0 w 4224528"/>
              <a:gd name="connsiteY3" fmla="*/ 3020725 h 302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528" h="3020725">
                <a:moveTo>
                  <a:pt x="0" y="0"/>
                </a:moveTo>
                <a:lnTo>
                  <a:pt x="4224528" y="0"/>
                </a:lnTo>
                <a:lnTo>
                  <a:pt x="4224528" y="3020725"/>
                </a:lnTo>
                <a:lnTo>
                  <a:pt x="0" y="302072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CA4E14-F7C7-4E1D-548F-E8A0CA7DB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469" y="2654596"/>
            <a:ext cx="3581061" cy="15488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36C42A-EDD5-DDC9-D8CF-837735198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0167" y="631704"/>
            <a:ext cx="2469658" cy="2420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4BF033-6042-40F1-987D-3F7C50012F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9960" y="3810893"/>
            <a:ext cx="2790070" cy="241540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CA96D0-B813-3C5B-96C5-F090AD8D7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767" y="6557043"/>
            <a:ext cx="952499" cy="274320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5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CBD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DC712B-31E8-6DEB-AB94-2BD3176B1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817" y="643467"/>
            <a:ext cx="2494408" cy="247565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CBD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D8E15B-8B9C-2595-9085-096F66885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49" y="3837163"/>
            <a:ext cx="3854945" cy="229369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05C460-3667-346C-B8C6-5C5E19406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1446" y="6356350"/>
            <a:ext cx="662354" cy="365125"/>
          </a:xfr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EC0AA9-579B-4888-0657-5D6794AC5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5346" y="650497"/>
            <a:ext cx="558892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5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96BB291-4ABC-48EB-A20E-B11F249FD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57285" y="0"/>
            <a:ext cx="4134715" cy="3346705"/>
          </a:xfrm>
          <a:custGeom>
            <a:avLst/>
            <a:gdLst>
              <a:gd name="connsiteX0" fmla="*/ 1549963 w 4134715"/>
              <a:gd name="connsiteY0" fmla="*/ 0 h 3346705"/>
              <a:gd name="connsiteX1" fmla="*/ 4134715 w 4134715"/>
              <a:gd name="connsiteY1" fmla="*/ 0 h 3346705"/>
              <a:gd name="connsiteX2" fmla="*/ 4134715 w 4134715"/>
              <a:gd name="connsiteY2" fmla="*/ 3346705 h 3346705"/>
              <a:gd name="connsiteX3" fmla="*/ 0 w 4134715"/>
              <a:gd name="connsiteY3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4715" h="3346705">
                <a:moveTo>
                  <a:pt x="1549963" y="0"/>
                </a:moveTo>
                <a:lnTo>
                  <a:pt x="4134715" y="0"/>
                </a:lnTo>
                <a:lnTo>
                  <a:pt x="4134715" y="3346705"/>
                </a:lnTo>
                <a:lnTo>
                  <a:pt x="0" y="33467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F68680D-88C3-4223-8FF9-B7CEA07C1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8109" y="0"/>
            <a:ext cx="4903560" cy="3346705"/>
          </a:xfrm>
          <a:custGeom>
            <a:avLst/>
            <a:gdLst>
              <a:gd name="connsiteX0" fmla="*/ 1549963 w 4903560"/>
              <a:gd name="connsiteY0" fmla="*/ 0 h 3346705"/>
              <a:gd name="connsiteX1" fmla="*/ 4903560 w 4903560"/>
              <a:gd name="connsiteY1" fmla="*/ 0 h 3346705"/>
              <a:gd name="connsiteX2" fmla="*/ 3353597 w 4903560"/>
              <a:gd name="connsiteY2" fmla="*/ 3346705 h 3346705"/>
              <a:gd name="connsiteX3" fmla="*/ 0 w 4903560"/>
              <a:gd name="connsiteY3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3560" h="3346705">
                <a:moveTo>
                  <a:pt x="1549963" y="0"/>
                </a:moveTo>
                <a:lnTo>
                  <a:pt x="4903560" y="0"/>
                </a:lnTo>
                <a:lnTo>
                  <a:pt x="3353597" y="3346705"/>
                </a:lnTo>
                <a:lnTo>
                  <a:pt x="0" y="33467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E45451A-56A1-4D57-8530-06665AB96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882411" cy="3346705"/>
          </a:xfrm>
          <a:custGeom>
            <a:avLst/>
            <a:gdLst>
              <a:gd name="connsiteX0" fmla="*/ 0 w 5882411"/>
              <a:gd name="connsiteY0" fmla="*/ 0 h 3346705"/>
              <a:gd name="connsiteX1" fmla="*/ 5882411 w 5882411"/>
              <a:gd name="connsiteY1" fmla="*/ 0 h 3346705"/>
              <a:gd name="connsiteX2" fmla="*/ 4332447 w 5882411"/>
              <a:gd name="connsiteY2" fmla="*/ 3346705 h 3346705"/>
              <a:gd name="connsiteX3" fmla="*/ 0 w 5882411"/>
              <a:gd name="connsiteY3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2411" h="3346705">
                <a:moveTo>
                  <a:pt x="0" y="0"/>
                </a:moveTo>
                <a:lnTo>
                  <a:pt x="5882411" y="0"/>
                </a:lnTo>
                <a:lnTo>
                  <a:pt x="4332447" y="3346705"/>
                </a:lnTo>
                <a:lnTo>
                  <a:pt x="0" y="33467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00EA3261-FB72-766C-20EE-1C32E70AD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451" y="801587"/>
            <a:ext cx="1957383" cy="2060403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9361C77-0051-7B05-5835-BA9D93451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4776" y="916036"/>
            <a:ext cx="2267225" cy="1831504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58BA547-98A0-4003-8D14-BEC8A1257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094" y="3511295"/>
            <a:ext cx="5760906" cy="3346705"/>
          </a:xfrm>
          <a:custGeom>
            <a:avLst/>
            <a:gdLst>
              <a:gd name="connsiteX0" fmla="*/ 1549964 w 5760906"/>
              <a:gd name="connsiteY0" fmla="*/ 0 h 3346705"/>
              <a:gd name="connsiteX1" fmla="*/ 5760906 w 5760906"/>
              <a:gd name="connsiteY1" fmla="*/ 0 h 3346705"/>
              <a:gd name="connsiteX2" fmla="*/ 5760906 w 5760906"/>
              <a:gd name="connsiteY2" fmla="*/ 3346705 h 3346705"/>
              <a:gd name="connsiteX3" fmla="*/ 0 w 5760906"/>
              <a:gd name="connsiteY3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0906" h="3346705">
                <a:moveTo>
                  <a:pt x="1549964" y="0"/>
                </a:moveTo>
                <a:lnTo>
                  <a:pt x="5760906" y="0"/>
                </a:lnTo>
                <a:lnTo>
                  <a:pt x="5760906" y="3346705"/>
                </a:lnTo>
                <a:lnTo>
                  <a:pt x="0" y="33467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C498D76-5C8E-4439-9D70-BA9F56197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81917" y="3511295"/>
            <a:ext cx="4903562" cy="3346705"/>
          </a:xfrm>
          <a:custGeom>
            <a:avLst/>
            <a:gdLst>
              <a:gd name="connsiteX0" fmla="*/ 1549965 w 4903562"/>
              <a:gd name="connsiteY0" fmla="*/ 0 h 3346705"/>
              <a:gd name="connsiteX1" fmla="*/ 4903562 w 4903562"/>
              <a:gd name="connsiteY1" fmla="*/ 0 h 3346705"/>
              <a:gd name="connsiteX2" fmla="*/ 3353599 w 4903562"/>
              <a:gd name="connsiteY2" fmla="*/ 3346705 h 3346705"/>
              <a:gd name="connsiteX3" fmla="*/ 0 w 4903562"/>
              <a:gd name="connsiteY3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3562" h="3346705">
                <a:moveTo>
                  <a:pt x="1549965" y="0"/>
                </a:moveTo>
                <a:lnTo>
                  <a:pt x="4903562" y="0"/>
                </a:lnTo>
                <a:lnTo>
                  <a:pt x="3353599" y="3346705"/>
                </a:lnTo>
                <a:lnTo>
                  <a:pt x="0" y="33467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95AC789-3AB1-41E7-BF4E-6861EF948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11295"/>
            <a:ext cx="4256221" cy="3346705"/>
          </a:xfrm>
          <a:custGeom>
            <a:avLst/>
            <a:gdLst>
              <a:gd name="connsiteX0" fmla="*/ 0 w 4256221"/>
              <a:gd name="connsiteY0" fmla="*/ 0 h 3346705"/>
              <a:gd name="connsiteX1" fmla="*/ 4256221 w 4256221"/>
              <a:gd name="connsiteY1" fmla="*/ 0 h 3346705"/>
              <a:gd name="connsiteX2" fmla="*/ 2706257 w 4256221"/>
              <a:gd name="connsiteY2" fmla="*/ 3346705 h 3346705"/>
              <a:gd name="connsiteX3" fmla="*/ 0 w 4256221"/>
              <a:gd name="connsiteY3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6221" h="3346705">
                <a:moveTo>
                  <a:pt x="0" y="0"/>
                </a:moveTo>
                <a:lnTo>
                  <a:pt x="4256221" y="0"/>
                </a:lnTo>
                <a:lnTo>
                  <a:pt x="2706257" y="3346705"/>
                </a:lnTo>
                <a:lnTo>
                  <a:pt x="0" y="33467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1C3F750-2782-899F-8366-B6B2464DD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32" y="4051284"/>
            <a:ext cx="2007031" cy="1961872"/>
          </a:xfrm>
          <a:prstGeom prst="rect">
            <a:avLst/>
          </a:prstGeom>
        </p:spPr>
      </p:pic>
      <p:pic>
        <p:nvPicPr>
          <p:cNvPr id="7" name="Picture 6" descr="A red and white sign&#10;&#10;Description automatically generated with medium confidence">
            <a:extLst>
              <a:ext uri="{FF2B5EF4-FFF2-40B4-BE49-F238E27FC236}">
                <a16:creationId xmlns:a16="http://schemas.microsoft.com/office/drawing/2014/main" id="{0C74BAEB-3C7D-6ECA-CD23-A913BFE5C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208" y="4021995"/>
            <a:ext cx="1919427" cy="2020449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D646C64-93B4-5DBE-168E-BEA2F7F82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0121" y="4760924"/>
            <a:ext cx="3651879" cy="71211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7B0051-0069-452B-0F6E-11E37E564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010" y="6356350"/>
            <a:ext cx="752789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93C04E-3541-080D-1A76-81A2A5D1E4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870" y="603837"/>
            <a:ext cx="3928788" cy="206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8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5D44138-DD0D-1DAA-7331-7F66343DD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50233"/>
            <a:ext cx="4824998" cy="143543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71F386E2-D148-AF82-632B-827AE1AB6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692" y="624312"/>
            <a:ext cx="4372682" cy="2262863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0C5CC46-6F61-5FC0-ACCE-388F72C3C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256" y="4315866"/>
            <a:ext cx="2014629" cy="1947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38FB38-6E1E-E1A6-1728-86DE30FD3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330" y="3788311"/>
            <a:ext cx="4173070" cy="21908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CF0CFA-92D7-E2E3-8EF3-68BCFE1734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4064" y="4515567"/>
            <a:ext cx="2674468" cy="150438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7B0051-0069-452B-0F6E-11E37E564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9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76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614C89-F6F5-F68B-7E2F-D4756D0A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1AB39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AB39F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7A7D0F1-6442-1942-DB99-930E00FBFB15}"/>
              </a:ext>
            </a:extLst>
          </p:cNvPr>
          <p:cNvGraphicFramePr/>
          <p:nvPr/>
        </p:nvGraphicFramePr>
        <p:xfrm>
          <a:off x="1537855" y="509155"/>
          <a:ext cx="9112827" cy="5787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585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4">
            <a:extLst>
              <a:ext uri="{FF2B5EF4-FFF2-40B4-BE49-F238E27FC236}">
                <a16:creationId xmlns:a16="http://schemas.microsoft.com/office/drawing/2014/main" id="{B63E10B8-7A5C-4E1D-BE92-AAA068608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5804"/>
            <a:ext cx="2686328" cy="3510776"/>
          </a:xfrm>
          <a:prstGeom prst="rect">
            <a:avLst/>
          </a:prstGeom>
          <a:solidFill>
            <a:srgbClr val="FFFFFF"/>
          </a:solidFill>
          <a:ln w="63500">
            <a:solidFill>
              <a:srgbClr val="1B3B5A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30B1B0-D15A-9B80-6BF1-ECFE8F0EC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34" y="1025172"/>
            <a:ext cx="2400376" cy="2400376"/>
          </a:xfrm>
          <a:prstGeom prst="rect">
            <a:avLst/>
          </a:prstGeom>
        </p:spPr>
      </p:pic>
      <p:sp>
        <p:nvSpPr>
          <p:cNvPr id="28" name="Rectangle 16">
            <a:extLst>
              <a:ext uri="{FF2B5EF4-FFF2-40B4-BE49-F238E27FC236}">
                <a16:creationId xmlns:a16="http://schemas.microsoft.com/office/drawing/2014/main" id="{25C29AA3-A1AC-448F-A505-87CEAA1D9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7949" y="485804"/>
            <a:ext cx="2686328" cy="3510776"/>
          </a:xfrm>
          <a:prstGeom prst="rect">
            <a:avLst/>
          </a:prstGeom>
          <a:solidFill>
            <a:srgbClr val="FFFFFF"/>
          </a:solidFill>
          <a:ln w="63500">
            <a:solidFill>
              <a:srgbClr val="1B3B5A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61C907-D103-9366-FE5C-AB3AE360B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169" y="1059861"/>
            <a:ext cx="2333643" cy="2333643"/>
          </a:xfrm>
          <a:prstGeom prst="rect">
            <a:avLst/>
          </a:prstGeom>
        </p:spPr>
      </p:pic>
      <p:sp>
        <p:nvSpPr>
          <p:cNvPr id="29" name="Rectangle 18">
            <a:extLst>
              <a:ext uri="{FF2B5EF4-FFF2-40B4-BE49-F238E27FC236}">
                <a16:creationId xmlns:a16="http://schemas.microsoft.com/office/drawing/2014/main" id="{E1C32068-6A8E-44A5-BE2D-65E7EC2D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3" y="4157449"/>
            <a:ext cx="2686328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9AFACB-3714-0388-9D95-4DCFBFE44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866" y="4918740"/>
            <a:ext cx="2333643" cy="694259"/>
          </a:xfrm>
          <a:prstGeom prst="rect">
            <a:avLst/>
          </a:prstGeom>
        </p:spPr>
      </p:pic>
      <p:sp>
        <p:nvSpPr>
          <p:cNvPr id="30" name="Rectangle 20">
            <a:extLst>
              <a:ext uri="{FF2B5EF4-FFF2-40B4-BE49-F238E27FC236}">
                <a16:creationId xmlns:a16="http://schemas.microsoft.com/office/drawing/2014/main" id="{83940A33-AE5F-4FC1-AFFF-1BC5DD32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1827" y="4157449"/>
            <a:ext cx="2686328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AE0A1-E2AD-16EA-F2BA-BFECAFB040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169" y="5018800"/>
            <a:ext cx="2333643" cy="536737"/>
          </a:xfrm>
          <a:prstGeom prst="rect">
            <a:avLst/>
          </a:prstGeom>
        </p:spPr>
      </p:pic>
      <p:sp>
        <p:nvSpPr>
          <p:cNvPr id="31" name="Rectangle 22">
            <a:extLst>
              <a:ext uri="{FF2B5EF4-FFF2-40B4-BE49-F238E27FC236}">
                <a16:creationId xmlns:a16="http://schemas.microsoft.com/office/drawing/2014/main" id="{9310DD53-17D0-4A12-A0E2-72F33348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6188" y="485805"/>
            <a:ext cx="5511179" cy="5888484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5AAA2A-91F8-CACC-0452-0E6985745F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3177" y="2005370"/>
            <a:ext cx="5157201" cy="284935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61430-B684-0F81-7BB3-AF425B67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207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900" b="1" i="0" u="none" strike="noStrike" kern="1200" cap="none" spc="0" normalizeH="0" baseline="0" noProof="0" smtClean="0">
                <a:ln>
                  <a:noFill/>
                </a:ln>
                <a:solidFill>
                  <a:srgbClr val="1AB39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900" b="1" i="0" u="none" strike="noStrike" kern="1200" cap="none" spc="0" normalizeH="0" baseline="0" noProof="0">
              <a:ln>
                <a:noFill/>
              </a:ln>
              <a:solidFill>
                <a:srgbClr val="1AB39F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96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3728" y="1699214"/>
            <a:ext cx="5908273" cy="5158786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7694" y="1853886"/>
            <a:ext cx="4297680" cy="429768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17099" cy="4718647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C73B358-10C4-0F84-ED76-1CC2B4B61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05" y="549090"/>
            <a:ext cx="3217333" cy="30465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BA4955-7A0F-187F-A574-23814201A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04" y="516529"/>
            <a:ext cx="2026839" cy="90701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490068-6A63-961C-887F-A191F8817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032" y="3147577"/>
            <a:ext cx="1960430" cy="2126814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F6B32C1-BA91-470A-8C1B-33264F8B2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2313" y="-1"/>
            <a:ext cx="4444096" cy="3211788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59570ED-BE4C-49E8-86BC-A81140CFE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8700" y="-1"/>
            <a:ext cx="4277711" cy="3045402"/>
          </a:xfrm>
          <a:custGeom>
            <a:avLst/>
            <a:gdLst>
              <a:gd name="connsiteX0" fmla="*/ 5102 w 4277711"/>
              <a:gd name="connsiteY0" fmla="*/ 0 h 3045402"/>
              <a:gd name="connsiteX1" fmla="*/ 4277711 w 4277711"/>
              <a:gd name="connsiteY1" fmla="*/ 0 h 3045402"/>
              <a:gd name="connsiteX2" fmla="*/ 4277711 w 4277711"/>
              <a:gd name="connsiteY2" fmla="*/ 2723810 h 3045402"/>
              <a:gd name="connsiteX3" fmla="*/ 4090449 w 4277711"/>
              <a:gd name="connsiteY3" fmla="*/ 2814019 h 3045402"/>
              <a:gd name="connsiteX4" fmla="*/ 2944368 w 4277711"/>
              <a:gd name="connsiteY4" fmla="*/ 3045402 h 3045402"/>
              <a:gd name="connsiteX5" fmla="*/ 0 w 4277711"/>
              <a:gd name="connsiteY5" fmla="*/ 101034 h 304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B8CCED-91EF-025E-4A6C-2E188F7C3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9828" y="549569"/>
            <a:ext cx="2706938" cy="13331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580604-C8E6-8F04-0A15-E26C01D6E4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169" y="5128585"/>
            <a:ext cx="3063250" cy="15928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044D56-724C-E0DC-4FCF-7132EEC99D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3981" y="3871641"/>
            <a:ext cx="3217333" cy="19625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61430-B684-0F81-7BB3-AF425B67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2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589E016-1EE1-484C-8423-012B4B780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100866-3689-418C-84D9-07C7E2435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0114"/>
            <a:ext cx="4053525" cy="425777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3EB5C-25BA-4377-988D-A5A0F7BCDFD6}"/>
              </a:ext>
            </a:extLst>
          </p:cNvPr>
          <p:cNvSpPr txBox="1"/>
          <p:nvPr/>
        </p:nvSpPr>
        <p:spPr>
          <a:xfrm>
            <a:off x="334557" y="1653703"/>
            <a:ext cx="3361953" cy="24704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80FF6-90E6-02E8-008E-23D9C8858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36387FC-6D0B-46FC-AAC6-C18923D602B2}" type="slidenum"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 descr="Bright modern kitchen">
            <a:extLst>
              <a:ext uri="{FF2B5EF4-FFF2-40B4-BE49-F238E27FC236}">
                <a16:creationId xmlns:a16="http://schemas.microsoft.com/office/drawing/2014/main" id="{079B9072-55E3-76E2-5BCC-B3E0A7DBC5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09" r="-1" b="-1"/>
          <a:stretch/>
        </p:blipFill>
        <p:spPr>
          <a:xfrm>
            <a:off x="-3582" y="-1"/>
            <a:ext cx="1218893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624C22-C950-7088-010C-A20070E8E897}"/>
              </a:ext>
            </a:extLst>
          </p:cNvPr>
          <p:cNvSpPr txBox="1"/>
          <p:nvPr/>
        </p:nvSpPr>
        <p:spPr>
          <a:xfrm>
            <a:off x="258495" y="3489527"/>
            <a:ext cx="5832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1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9558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2">
            <a:extLst>
              <a:ext uri="{FF2B5EF4-FFF2-40B4-BE49-F238E27FC236}">
                <a16:creationId xmlns:a16="http://schemas.microsoft.com/office/drawing/2014/main" id="{D125EC00-5B7F-4B55-A081-596E6AD64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4603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" name="Text Box 1033">
            <a:extLst>
              <a:ext uri="{FF2B5EF4-FFF2-40B4-BE49-F238E27FC236}">
                <a16:creationId xmlns:a16="http://schemas.microsoft.com/office/drawing/2014/main" id="{2AC32811-CBE9-4647-92E2-9CAE2F74B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4308475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223B8C-678F-48F7-912D-6BF3D57A5C88}"/>
              </a:ext>
            </a:extLst>
          </p:cNvPr>
          <p:cNvSpPr txBox="1"/>
          <p:nvPr/>
        </p:nvSpPr>
        <p:spPr>
          <a:xfrm>
            <a:off x="2279250" y="2982466"/>
            <a:ext cx="7374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dirty="0">
                <a:solidFill>
                  <a:srgbClr val="0070C0"/>
                </a:solidFill>
                <a:latin typeface="Comic Sans MS" panose="030F0702030302020204" pitchFamily="66" charset="0"/>
              </a:rPr>
              <a:t>IIMM Faculty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A892D54-83B4-169C-684A-9F59B80E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387FC-6D0B-46FC-AAC6-C18923D602B2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78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0B4B24E-5E55-489C-9A2A-43074A13DCD1}"/>
              </a:ext>
            </a:extLst>
          </p:cNvPr>
          <p:cNvSpPr/>
          <p:nvPr/>
        </p:nvSpPr>
        <p:spPr>
          <a:xfrm>
            <a:off x="859362" y="697483"/>
            <a:ext cx="9161460" cy="54630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endParaRPr lang="en-US" sz="2400" b="1" kern="0" dirty="0">
              <a:solidFill>
                <a:srgbClr val="CC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</a:pPr>
            <a:r>
              <a:rPr lang="en-US" sz="4800" b="1" kern="0" dirty="0">
                <a:solidFill>
                  <a:srgbClr val="CC00CC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Balasubramanian Gurumoorthy</a:t>
            </a:r>
          </a:p>
          <a:p>
            <a:pPr>
              <a:lnSpc>
                <a:spcPts val="1500"/>
              </a:lnSpc>
            </a:pPr>
            <a:endParaRPr lang="en-US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Profession:      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Faculty at IIMM 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</a:t>
            </a:r>
            <a:r>
              <a:rPr lang="en-US" sz="1600" kern="0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Consultant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endParaRPr lang="en-US" sz="16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</a:pPr>
            <a:endParaRPr lang="en-US" sz="16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Academics:   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B.E (Mechanical), NIT Allahabad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IN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kern="0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MBA</a:t>
            </a:r>
            <a:r>
              <a:rPr lang="en-IN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Anna University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IN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kern="0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IN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BITS, Pilani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IN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GDMM, IIMM</a:t>
            </a:r>
          </a:p>
          <a:p>
            <a:pPr marL="590400" lvl="5"/>
            <a:endParaRPr lang="en-IN" sz="16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5">
              <a:lnSpc>
                <a:spcPts val="1500"/>
              </a:lnSpc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Experience:              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Plus Years in 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years at TATA </a:t>
            </a:r>
            <a:r>
              <a:rPr lang="en-US" sz="1600" kern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Elxsi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Purchasing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IN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years at  BPL in PPIC</a:t>
            </a:r>
          </a:p>
          <a:p>
            <a:pPr marL="914400" lvl="5" indent="-32400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IN" sz="16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Journey:  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Manager (Materials), TATA </a:t>
            </a:r>
            <a:r>
              <a:rPr lang="en-US" sz="1600" kern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Elxsi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571750" lvl="5" indent="-285750">
              <a:buFont typeface="Wingdings" panose="05000000000000000000" pitchFamily="2" charset="2"/>
              <a:buChar char="v"/>
            </a:pPr>
            <a:endParaRPr lang="en-IN" sz="16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500"/>
              </a:lnSpc>
            </a:pP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Certifications:           </a:t>
            </a:r>
          </a:p>
          <a:p>
            <a:pPr marL="914400" lvl="5" indent="-32400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GDMM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PGDFTM</a:t>
            </a:r>
          </a:p>
        </p:txBody>
      </p:sp>
      <p:pic>
        <p:nvPicPr>
          <p:cNvPr id="7" name="Picture 6" descr="A person wearing glasses and looking at the camera&#10;&#10;Description automatically generated">
            <a:extLst>
              <a:ext uri="{FF2B5EF4-FFF2-40B4-BE49-F238E27FC236}">
                <a16:creationId xmlns:a16="http://schemas.microsoft.com/office/drawing/2014/main" id="{EDE1C6EA-FB58-4D21-B797-DBAAB308C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17" t="6025" r="12279" b="23301"/>
          <a:stretch/>
        </p:blipFill>
        <p:spPr>
          <a:xfrm>
            <a:off x="7663936" y="2020975"/>
            <a:ext cx="3210411" cy="33170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575F32-36AC-4F6C-A57A-7BB433B55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387FC-6D0B-46FC-AAC6-C18923D602B2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01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660C09-D3E8-4AB7-ACF0-B8E3EBD95753}"/>
              </a:ext>
            </a:extLst>
          </p:cNvPr>
          <p:cNvSpPr txBox="1"/>
          <p:nvPr/>
        </p:nvSpPr>
        <p:spPr>
          <a:xfrm>
            <a:off x="4782207" y="0"/>
            <a:ext cx="7322137" cy="1085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atin typeface="Comic Sans MS" panose="030F0702030302020204" pitchFamily="66" charset="0"/>
                <a:ea typeface="+mj-ea"/>
                <a:cs typeface="+mj-cs"/>
              </a:rPr>
              <a:t>M S Shankar Narayanan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8B9F11-7DC9-FFB2-3388-5DC8EC3A22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31"/>
          <a:stretch/>
        </p:blipFill>
        <p:spPr>
          <a:xfrm>
            <a:off x="649224" y="722376"/>
            <a:ext cx="3337560" cy="5413248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1D77834-A595-4256-A9DD-4AD0C440FF1F}"/>
              </a:ext>
            </a:extLst>
          </p:cNvPr>
          <p:cNvSpPr/>
          <p:nvPr/>
        </p:nvSpPr>
        <p:spPr>
          <a:xfrm>
            <a:off x="4800600" y="856973"/>
            <a:ext cx="7160172" cy="58645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Profession:                 </a:t>
            </a:r>
          </a:p>
          <a:p>
            <a:pPr marL="914400" lvl="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SCM – Consultant</a:t>
            </a:r>
          </a:p>
          <a:p>
            <a:pPr marL="914400" lvl="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General Manager, Retd., BHEL, Electronics Division, Bangalore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14400" lvl="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Past Chairman of IIMM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5">
              <a:lnSpc>
                <a:spcPct val="90000"/>
              </a:lnSpc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5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Academics:   </a:t>
            </a:r>
          </a:p>
          <a:p>
            <a:pPr marL="914400" lvl="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BE (ECE), ME (comm. System), </a:t>
            </a:r>
          </a:p>
          <a:p>
            <a:pPr marL="914400" lvl="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MBA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 (Fin.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Mgmt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)]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2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Experience:               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plus years</a:t>
            </a:r>
          </a:p>
          <a:p>
            <a:pPr marL="914400" lvl="6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Years in production, 10 Years in Material Management, 4 Years in Import – Export, licensing, 8 years in implementing MM Module etc</a:t>
            </a:r>
          </a:p>
          <a:p>
            <a:pPr marL="914400" lvl="6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Professional Journey:             </a:t>
            </a:r>
          </a:p>
          <a:p>
            <a:pPr marL="914400" lvl="6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Experience in all areas of Supply chain including Manufacturing, Material Planning, Shop Planning, Logistic Planning, Stores Management.</a:t>
            </a:r>
          </a:p>
          <a:p>
            <a:pPr marL="914400" lvl="6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Visited UK, France, Netherlands, Germany, Austria etc for training in various areas of manufacturing</a:t>
            </a:r>
          </a:p>
          <a:p>
            <a:pPr marL="914400" lvl="6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Awarded as Best Faculty on the Occasion NATCOM - 2016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5EC758-46CC-4D49-86D8-52EF84E4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5697" y="6356350"/>
            <a:ext cx="685800" cy="365125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l">
              <a:spcAft>
                <a:spcPts val="600"/>
              </a:spcAft>
              <a:defRPr/>
            </a:pPr>
            <a:fld id="{360F2245-2F5B-4907-95BA-EAFA75412683}" type="slidenum">
              <a:rPr lang="en-US">
                <a:solidFill>
                  <a:srgbClr val="595959"/>
                </a:solidFill>
                <a:latin typeface="Calibri" panose="020F0502020204030204"/>
              </a:rPr>
              <a:pPr algn="l">
                <a:spcAft>
                  <a:spcPts val="600"/>
                </a:spcAft>
                <a:defRPr/>
              </a:pPr>
              <a:t>30</a:t>
            </a:fld>
            <a:endParaRPr lang="en-US">
              <a:solidFill>
                <a:srgbClr val="595959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3153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321BFB-57E1-4E49-B8E4-D297A79A9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761999"/>
            <a:ext cx="9085962" cy="53340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8936CC-DCC0-454C-A985-A6381810EF6F}"/>
              </a:ext>
            </a:extLst>
          </p:cNvPr>
          <p:cNvSpPr/>
          <p:nvPr/>
        </p:nvSpPr>
        <p:spPr>
          <a:xfrm>
            <a:off x="9266682" y="761999"/>
            <a:ext cx="2789851" cy="5334001"/>
          </a:xfrm>
          <a:prstGeom prst="rect">
            <a:avLst/>
          </a:prstGeom>
          <a:solidFill>
            <a:srgbClr val="002060">
              <a:alpha val="49804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3EB5C-25BA-4377-988D-A5A0F7BCDFD6}"/>
              </a:ext>
            </a:extLst>
          </p:cNvPr>
          <p:cNvSpPr txBox="1"/>
          <p:nvPr/>
        </p:nvSpPr>
        <p:spPr>
          <a:xfrm>
            <a:off x="2099498" y="2921167"/>
            <a:ext cx="85621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6000" spc="-4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</a:t>
            </a:r>
            <a:r>
              <a:rPr lang="en-IN" altLang="en-US" sz="6000" spc="-4" dirty="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hank You</a:t>
            </a:r>
            <a:endParaRPr lang="en-US" altLang="en-US" sz="6000" dirty="0">
              <a:solidFill>
                <a:schemeClr val="bg1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80FF6-90E6-02E8-008E-23D9C8858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387FC-6D0B-46FC-AAC6-C18923D602B2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6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036653385"/>
</p:tagLst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1_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4207</TotalTime>
  <Words>1019</Words>
  <Application>Microsoft Office PowerPoint</Application>
  <PresentationFormat>Widescreen</PresentationFormat>
  <Paragraphs>280</Paragraphs>
  <Slides>31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Comic Sans MS</vt:lpstr>
      <vt:lpstr>Corbel</vt:lpstr>
      <vt:lpstr>Times New Roman</vt:lpstr>
      <vt:lpstr>Wingdings</vt:lpstr>
      <vt:lpstr>Wingdings 2</vt:lpstr>
      <vt:lpstr>Frame</vt:lpstr>
      <vt:lpstr>1_Frame</vt:lpstr>
      <vt:lpstr>PowerPoint Presentation</vt:lpstr>
      <vt:lpstr>Indian Institute of Materials Management  Bangalore Branch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Balasubramanian Gurumoorthy</cp:lastModifiedBy>
  <cp:revision>1021</cp:revision>
  <dcterms:created xsi:type="dcterms:W3CDTF">2021-01-08T15:42:30Z</dcterms:created>
  <dcterms:modified xsi:type="dcterms:W3CDTF">2022-10-12T06:05:23Z</dcterms:modified>
</cp:coreProperties>
</file>